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6" r:id="rId8"/>
    <p:sldId id="265" r:id="rId9"/>
    <p:sldId id="269" r:id="rId10"/>
    <p:sldId id="268" r:id="rId11"/>
    <p:sldId id="267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1" r:id="rId22"/>
    <p:sldId id="280" r:id="rId23"/>
    <p:sldId id="279" r:id="rId24"/>
    <p:sldId id="282" r:id="rId25"/>
    <p:sldId id="283" r:id="rId26"/>
    <p:sldId id="284" r:id="rId27"/>
    <p:sldId id="285" r:id="rId28"/>
    <p:sldId id="286" r:id="rId29"/>
    <p:sldId id="287" r:id="rId30"/>
    <p:sldId id="288" r:id="rId31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D9F5"/>
    <a:srgbClr val="030C23"/>
    <a:srgbClr val="039BE5"/>
    <a:srgbClr val="030A1F"/>
    <a:srgbClr val="070D24"/>
    <a:srgbClr val="12234A"/>
    <a:srgbClr val="7A4F90"/>
    <a:srgbClr val="027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2650" autoAdjust="0"/>
  </p:normalViewPr>
  <p:slideViewPr>
    <p:cSldViewPr snapToGrid="0">
      <p:cViewPr>
        <p:scale>
          <a:sx n="25" d="100"/>
          <a:sy n="25" d="100"/>
        </p:scale>
        <p:origin x="2122" y="293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we rb" userId="af963a03540da1c2" providerId="LiveId" clId="{6F0F6992-BB31-4C44-9C56-2119B7BC0211}"/>
    <pc:docChg chg="undo custSel addSld delSld modSld sldOrd">
      <pc:chgData name="Iwe rb" userId="af963a03540da1c2" providerId="LiveId" clId="{6F0F6992-BB31-4C44-9C56-2119B7BC0211}" dt="2025-07-16T00:34:07.060" v="857" actId="1076"/>
      <pc:docMkLst>
        <pc:docMk/>
      </pc:docMkLst>
      <pc:sldChg chg="modSp mod">
        <pc:chgData name="Iwe rb" userId="af963a03540da1c2" providerId="LiveId" clId="{6F0F6992-BB31-4C44-9C56-2119B7BC0211}" dt="2025-07-16T00:02:52.969" v="480" actId="14100"/>
        <pc:sldMkLst>
          <pc:docMk/>
          <pc:sldMk cId="238367711" sldId="257"/>
        </pc:sldMkLst>
        <pc:spChg chg="mod">
          <ac:chgData name="Iwe rb" userId="af963a03540da1c2" providerId="LiveId" clId="{6F0F6992-BB31-4C44-9C56-2119B7BC0211}" dt="2025-07-16T00:02:46.652" v="479" actId="14100"/>
          <ac:spMkLst>
            <pc:docMk/>
            <pc:sldMk cId="238367711" sldId="257"/>
            <ac:spMk id="2" creationId="{3A534701-8B0A-06AD-2568-D1E1FB00ACCC}"/>
          </ac:spMkLst>
        </pc:spChg>
        <pc:picChg chg="mod">
          <ac:chgData name="Iwe rb" userId="af963a03540da1c2" providerId="LiveId" clId="{6F0F6992-BB31-4C44-9C56-2119B7BC0211}" dt="2025-07-16T00:02:52.969" v="480" actId="14100"/>
          <ac:picMkLst>
            <pc:docMk/>
            <pc:sldMk cId="238367711" sldId="257"/>
            <ac:picMk id="7" creationId="{BB64A593-6D0A-27C9-C410-FF6E65E0D831}"/>
          </ac:picMkLst>
        </pc:picChg>
      </pc:sldChg>
      <pc:sldChg chg="addSp delSp modSp new mod">
        <pc:chgData name="Iwe rb" userId="af963a03540da1c2" providerId="LiveId" clId="{6F0F6992-BB31-4C44-9C56-2119B7BC0211}" dt="2025-07-15T23:43:08.494" v="270" actId="403"/>
        <pc:sldMkLst>
          <pc:docMk/>
          <pc:sldMk cId="2308764198" sldId="258"/>
        </pc:sldMkLst>
        <pc:spChg chg="del">
          <ac:chgData name="Iwe rb" userId="af963a03540da1c2" providerId="LiveId" clId="{6F0F6992-BB31-4C44-9C56-2119B7BC0211}" dt="2025-07-15T23:11:34.301" v="5" actId="478"/>
          <ac:spMkLst>
            <pc:docMk/>
            <pc:sldMk cId="2308764198" sldId="258"/>
            <ac:spMk id="2" creationId="{2BDE1402-82AF-CAA6-6B28-E089270212F0}"/>
          </ac:spMkLst>
        </pc:spChg>
        <pc:spChg chg="del">
          <ac:chgData name="Iwe rb" userId="af963a03540da1c2" providerId="LiveId" clId="{6F0F6992-BB31-4C44-9C56-2119B7BC0211}" dt="2025-07-15T23:11:35.449" v="6" actId="478"/>
          <ac:spMkLst>
            <pc:docMk/>
            <pc:sldMk cId="2308764198" sldId="258"/>
            <ac:spMk id="3" creationId="{824E69EF-B053-7747-CDB8-5066B281957F}"/>
          </ac:spMkLst>
        </pc:spChg>
        <pc:spChg chg="add del mod ord">
          <ac:chgData name="Iwe rb" userId="af963a03540da1c2" providerId="LiveId" clId="{6F0F6992-BB31-4C44-9C56-2119B7BC0211}" dt="2025-07-15T23:32:25.041" v="166" actId="478"/>
          <ac:spMkLst>
            <pc:docMk/>
            <pc:sldMk cId="2308764198" sldId="258"/>
            <ac:spMk id="4" creationId="{344F0A65-684B-9FFE-139E-3DFA59CB3152}"/>
          </ac:spMkLst>
        </pc:spChg>
        <pc:spChg chg="add del mod">
          <ac:chgData name="Iwe rb" userId="af963a03540da1c2" providerId="LiveId" clId="{6F0F6992-BB31-4C44-9C56-2119B7BC0211}" dt="2025-07-15T23:35:05.927" v="188" actId="478"/>
          <ac:spMkLst>
            <pc:docMk/>
            <pc:sldMk cId="2308764198" sldId="258"/>
            <ac:spMk id="5" creationId="{CF438C2D-0AAC-7C67-0A96-813D9768DE0D}"/>
          </ac:spMkLst>
        </pc:spChg>
        <pc:spChg chg="add mod">
          <ac:chgData name="Iwe rb" userId="af963a03540da1c2" providerId="LiveId" clId="{6F0F6992-BB31-4C44-9C56-2119B7BC0211}" dt="2025-07-15T23:17:39.145" v="47"/>
          <ac:spMkLst>
            <pc:docMk/>
            <pc:sldMk cId="2308764198" sldId="258"/>
            <ac:spMk id="6" creationId="{D51C4B22-6B49-67C1-197F-502063E79AE4}"/>
          </ac:spMkLst>
        </pc:spChg>
        <pc:spChg chg="add del ord">
          <ac:chgData name="Iwe rb" userId="af963a03540da1c2" providerId="LiveId" clId="{6F0F6992-BB31-4C44-9C56-2119B7BC0211}" dt="2025-07-15T23:20:06.944" v="66" actId="478"/>
          <ac:spMkLst>
            <pc:docMk/>
            <pc:sldMk cId="2308764198" sldId="258"/>
            <ac:spMk id="7" creationId="{F87E64C7-67BD-7A24-E869-273AFFEAEA0F}"/>
          </ac:spMkLst>
        </pc:spChg>
        <pc:spChg chg="add del mod ord">
          <ac:chgData name="Iwe rb" userId="af963a03540da1c2" providerId="LiveId" clId="{6F0F6992-BB31-4C44-9C56-2119B7BC0211}" dt="2025-07-15T23:24:24.469" v="99" actId="478"/>
          <ac:spMkLst>
            <pc:docMk/>
            <pc:sldMk cId="2308764198" sldId="258"/>
            <ac:spMk id="8" creationId="{A341BC89-B73B-26F3-869A-FA974E1D19C1}"/>
          </ac:spMkLst>
        </pc:spChg>
        <pc:spChg chg="add del mod">
          <ac:chgData name="Iwe rb" userId="af963a03540da1c2" providerId="LiveId" clId="{6F0F6992-BB31-4C44-9C56-2119B7BC0211}" dt="2025-07-15T23:35:04.215" v="187" actId="478"/>
          <ac:spMkLst>
            <pc:docMk/>
            <pc:sldMk cId="2308764198" sldId="258"/>
            <ac:spMk id="10" creationId="{17FA5775-AA17-39DB-950F-FA08BBFFA68F}"/>
          </ac:spMkLst>
        </pc:spChg>
        <pc:spChg chg="add mod ord">
          <ac:chgData name="Iwe rb" userId="af963a03540da1c2" providerId="LiveId" clId="{6F0F6992-BB31-4C44-9C56-2119B7BC0211}" dt="2025-07-15T23:42:42.279" v="250" actId="1076"/>
          <ac:spMkLst>
            <pc:docMk/>
            <pc:sldMk cId="2308764198" sldId="258"/>
            <ac:spMk id="11" creationId="{624D80D3-A6DA-40A1-4A88-0D3193D316CB}"/>
          </ac:spMkLst>
        </pc:spChg>
        <pc:spChg chg="add mod">
          <ac:chgData name="Iwe rb" userId="af963a03540da1c2" providerId="LiveId" clId="{6F0F6992-BB31-4C44-9C56-2119B7BC0211}" dt="2025-07-15T23:42:02.849" v="245" actId="1076"/>
          <ac:spMkLst>
            <pc:docMk/>
            <pc:sldMk cId="2308764198" sldId="258"/>
            <ac:spMk id="12" creationId="{A1860D3B-E98F-8E00-4C33-373B7D5384C7}"/>
          </ac:spMkLst>
        </pc:spChg>
        <pc:spChg chg="add mod">
          <ac:chgData name="Iwe rb" userId="af963a03540da1c2" providerId="LiveId" clId="{6F0F6992-BB31-4C44-9C56-2119B7BC0211}" dt="2025-07-15T23:43:08.494" v="270" actId="403"/>
          <ac:spMkLst>
            <pc:docMk/>
            <pc:sldMk cId="2308764198" sldId="258"/>
            <ac:spMk id="13" creationId="{A0D294CC-883D-4F33-77AA-212DF484D2BC}"/>
          </ac:spMkLst>
        </pc:spChg>
        <pc:picChg chg="add del mod ord">
          <ac:chgData name="Iwe rb" userId="af963a03540da1c2" providerId="LiveId" clId="{6F0F6992-BB31-4C44-9C56-2119B7BC0211}" dt="2025-07-15T23:34:40.412" v="185" actId="478"/>
          <ac:picMkLst>
            <pc:docMk/>
            <pc:sldMk cId="2308764198" sldId="258"/>
            <ac:picMk id="9" creationId="{7DA7BA95-8535-E1D9-A743-A185C501702C}"/>
          </ac:picMkLst>
        </pc:picChg>
      </pc:sldChg>
      <pc:sldChg chg="delSp add del mod">
        <pc:chgData name="Iwe rb" userId="af963a03540da1c2" providerId="LiveId" clId="{6F0F6992-BB31-4C44-9C56-2119B7BC0211}" dt="2025-07-15T23:48:26.040" v="333" actId="2696"/>
        <pc:sldMkLst>
          <pc:docMk/>
          <pc:sldMk cId="2306002895" sldId="259"/>
        </pc:sldMkLst>
        <pc:spChg chg="del">
          <ac:chgData name="Iwe rb" userId="af963a03540da1c2" providerId="LiveId" clId="{6F0F6992-BB31-4C44-9C56-2119B7BC0211}" dt="2025-07-15T23:11:38.251" v="7" actId="478"/>
          <ac:spMkLst>
            <pc:docMk/>
            <pc:sldMk cId="2306002895" sldId="259"/>
            <ac:spMk id="2" creationId="{0B33129B-7D10-2A4E-FDC9-1AB9DF4F2CBE}"/>
          </ac:spMkLst>
        </pc:spChg>
        <pc:spChg chg="del">
          <ac:chgData name="Iwe rb" userId="af963a03540da1c2" providerId="LiveId" clId="{6F0F6992-BB31-4C44-9C56-2119B7BC0211}" dt="2025-07-15T23:11:39.619" v="8" actId="478"/>
          <ac:spMkLst>
            <pc:docMk/>
            <pc:sldMk cId="2306002895" sldId="259"/>
            <ac:spMk id="3" creationId="{45F06EF9-D909-7118-24F8-2C62C8FB1A9E}"/>
          </ac:spMkLst>
        </pc:spChg>
      </pc:sldChg>
      <pc:sldChg chg="delSp add del mod">
        <pc:chgData name="Iwe rb" userId="af963a03540da1c2" providerId="LiveId" clId="{6F0F6992-BB31-4C44-9C56-2119B7BC0211}" dt="2025-07-15T23:48:23.884" v="332" actId="2696"/>
        <pc:sldMkLst>
          <pc:docMk/>
          <pc:sldMk cId="3317615771" sldId="260"/>
        </pc:sldMkLst>
        <pc:spChg chg="del">
          <ac:chgData name="Iwe rb" userId="af963a03540da1c2" providerId="LiveId" clId="{6F0F6992-BB31-4C44-9C56-2119B7BC0211}" dt="2025-07-15T23:11:29.076" v="3" actId="478"/>
          <ac:spMkLst>
            <pc:docMk/>
            <pc:sldMk cId="3317615771" sldId="260"/>
            <ac:spMk id="2" creationId="{B339FAB3-628A-FE5B-8048-CBF91DEE3E1A}"/>
          </ac:spMkLst>
        </pc:spChg>
        <pc:spChg chg="del">
          <ac:chgData name="Iwe rb" userId="af963a03540da1c2" providerId="LiveId" clId="{6F0F6992-BB31-4C44-9C56-2119B7BC0211}" dt="2025-07-15T23:11:30.604" v="4" actId="478"/>
          <ac:spMkLst>
            <pc:docMk/>
            <pc:sldMk cId="3317615771" sldId="260"/>
            <ac:spMk id="3" creationId="{6DDDB2AC-FACF-014C-A9BA-4DE3B7FD1AC9}"/>
          </ac:spMkLst>
        </pc:spChg>
      </pc:sldChg>
      <pc:sldChg chg="addSp delSp modSp add mod ord">
        <pc:chgData name="Iwe rb" userId="af963a03540da1c2" providerId="LiveId" clId="{6F0F6992-BB31-4C44-9C56-2119B7BC0211}" dt="2025-07-16T00:02:32.113" v="478" actId="207"/>
        <pc:sldMkLst>
          <pc:docMk/>
          <pc:sldMk cId="2005731161" sldId="261"/>
        </pc:sldMkLst>
        <pc:spChg chg="add mod ord">
          <ac:chgData name="Iwe rb" userId="af963a03540da1c2" providerId="LiveId" clId="{6F0F6992-BB31-4C44-9C56-2119B7BC0211}" dt="2025-07-15T23:43:39.776" v="273" actId="167"/>
          <ac:spMkLst>
            <pc:docMk/>
            <pc:sldMk cId="2005731161" sldId="261"/>
            <ac:spMk id="2" creationId="{7A55FEBC-AF6E-16CF-B447-C4E0BA7C5B4D}"/>
          </ac:spMkLst>
        </pc:spChg>
        <pc:spChg chg="add mod">
          <ac:chgData name="Iwe rb" userId="af963a03540da1c2" providerId="LiveId" clId="{6F0F6992-BB31-4C44-9C56-2119B7BC0211}" dt="2025-07-16T00:02:32.113" v="478" actId="207"/>
          <ac:spMkLst>
            <pc:docMk/>
            <pc:sldMk cId="2005731161" sldId="261"/>
            <ac:spMk id="3" creationId="{97C45ED4-DCA0-7E40-C4E0-91651C8E3903}"/>
          </ac:spMkLst>
        </pc:spChg>
        <pc:spChg chg="del mod">
          <ac:chgData name="Iwe rb" userId="af963a03540da1c2" providerId="LiveId" clId="{6F0F6992-BB31-4C44-9C56-2119B7BC0211}" dt="2025-07-15T23:44:17.763" v="278" actId="478"/>
          <ac:spMkLst>
            <pc:docMk/>
            <pc:sldMk cId="2005731161" sldId="261"/>
            <ac:spMk id="5" creationId="{BB6ABA12-43E2-B6F1-9BB3-641F82A52FA9}"/>
          </ac:spMkLst>
        </pc:spChg>
        <pc:spChg chg="mod">
          <ac:chgData name="Iwe rb" userId="af963a03540da1c2" providerId="LiveId" clId="{6F0F6992-BB31-4C44-9C56-2119B7BC0211}" dt="2025-07-15T23:43:49.455" v="274" actId="207"/>
          <ac:spMkLst>
            <pc:docMk/>
            <pc:sldMk cId="2005731161" sldId="261"/>
            <ac:spMk id="10" creationId="{583CC9DF-C206-F1FE-DDCE-4DDF7CC4092B}"/>
          </ac:spMkLst>
        </pc:spChg>
      </pc:sldChg>
      <pc:sldChg chg="modSp add mod">
        <pc:chgData name="Iwe rb" userId="af963a03540da1c2" providerId="LiveId" clId="{6F0F6992-BB31-4C44-9C56-2119B7BC0211}" dt="2025-07-15T23:46:24.215" v="309" actId="1076"/>
        <pc:sldMkLst>
          <pc:docMk/>
          <pc:sldMk cId="3472769561" sldId="262"/>
        </pc:sldMkLst>
        <pc:spChg chg="mod">
          <ac:chgData name="Iwe rb" userId="af963a03540da1c2" providerId="LiveId" clId="{6F0F6992-BB31-4C44-9C56-2119B7BC0211}" dt="2025-07-15T23:46:24.215" v="309" actId="1076"/>
          <ac:spMkLst>
            <pc:docMk/>
            <pc:sldMk cId="3472769561" sldId="262"/>
            <ac:spMk id="12" creationId="{2EF65A9C-BF38-7E08-B900-85F6E50CF48F}"/>
          </ac:spMkLst>
        </pc:spChg>
        <pc:spChg chg="mod">
          <ac:chgData name="Iwe rb" userId="af963a03540da1c2" providerId="LiveId" clId="{6F0F6992-BB31-4C44-9C56-2119B7BC0211}" dt="2025-07-15T23:46:14.872" v="308" actId="1076"/>
          <ac:spMkLst>
            <pc:docMk/>
            <pc:sldMk cId="3472769561" sldId="262"/>
            <ac:spMk id="13" creationId="{A5DE9BDC-E8A0-6997-223D-0142BCAA31DD}"/>
          </ac:spMkLst>
        </pc:spChg>
      </pc:sldChg>
      <pc:sldChg chg="modSp add mod ord">
        <pc:chgData name="Iwe rb" userId="af963a03540da1c2" providerId="LiveId" clId="{6F0F6992-BB31-4C44-9C56-2119B7BC0211}" dt="2025-07-15T23:47:43.049" v="324" actId="1076"/>
        <pc:sldMkLst>
          <pc:docMk/>
          <pc:sldMk cId="3898307856" sldId="263"/>
        </pc:sldMkLst>
        <pc:spChg chg="mod">
          <ac:chgData name="Iwe rb" userId="af963a03540da1c2" providerId="LiveId" clId="{6F0F6992-BB31-4C44-9C56-2119B7BC0211}" dt="2025-07-15T23:47:20.630" v="320" actId="1076"/>
          <ac:spMkLst>
            <pc:docMk/>
            <pc:sldMk cId="3898307856" sldId="263"/>
            <ac:spMk id="3" creationId="{F50E4B7D-361D-69C3-3F86-43FE7494A8AB}"/>
          </ac:spMkLst>
        </pc:spChg>
        <pc:spChg chg="mod">
          <ac:chgData name="Iwe rb" userId="af963a03540da1c2" providerId="LiveId" clId="{6F0F6992-BB31-4C44-9C56-2119B7BC0211}" dt="2025-07-15T23:47:43.049" v="324" actId="1076"/>
          <ac:spMkLst>
            <pc:docMk/>
            <pc:sldMk cId="3898307856" sldId="263"/>
            <ac:spMk id="10" creationId="{631E42C9-4C8A-9583-1401-80208A3BCF9E}"/>
          </ac:spMkLst>
        </pc:spChg>
      </pc:sldChg>
      <pc:sldChg chg="modSp add del mod ord">
        <pc:chgData name="Iwe rb" userId="af963a03540da1c2" providerId="LiveId" clId="{6F0F6992-BB31-4C44-9C56-2119B7BC0211}" dt="2025-07-15T23:51:52.169" v="379" actId="2696"/>
        <pc:sldMkLst>
          <pc:docMk/>
          <pc:sldMk cId="599640491" sldId="264"/>
        </pc:sldMkLst>
        <pc:spChg chg="mod">
          <ac:chgData name="Iwe rb" userId="af963a03540da1c2" providerId="LiveId" clId="{6F0F6992-BB31-4C44-9C56-2119B7BC0211}" dt="2025-07-15T23:51:19.745" v="369" actId="20577"/>
          <ac:spMkLst>
            <pc:docMk/>
            <pc:sldMk cId="599640491" sldId="264"/>
            <ac:spMk id="12" creationId="{EE804F8D-0664-A42F-0D6B-0BD8AF9F23CB}"/>
          </ac:spMkLst>
        </pc:spChg>
        <pc:spChg chg="mod">
          <ac:chgData name="Iwe rb" userId="af963a03540da1c2" providerId="LiveId" clId="{6F0F6992-BB31-4C44-9C56-2119B7BC0211}" dt="2025-07-15T23:51:36.452" v="373" actId="6549"/>
          <ac:spMkLst>
            <pc:docMk/>
            <pc:sldMk cId="599640491" sldId="264"/>
            <ac:spMk id="13" creationId="{ACD2E30F-259F-7337-6AF5-D909AE91664E}"/>
          </ac:spMkLst>
        </pc:spChg>
      </pc:sldChg>
      <pc:sldChg chg="modSp add mod ord">
        <pc:chgData name="Iwe rb" userId="af963a03540da1c2" providerId="LiveId" clId="{6F0F6992-BB31-4C44-9C56-2119B7BC0211}" dt="2025-07-15T23:50:27.306" v="362" actId="1076"/>
        <pc:sldMkLst>
          <pc:docMk/>
          <pc:sldMk cId="1031450356" sldId="265"/>
        </pc:sldMkLst>
        <pc:spChg chg="mod">
          <ac:chgData name="Iwe rb" userId="af963a03540da1c2" providerId="LiveId" clId="{6F0F6992-BB31-4C44-9C56-2119B7BC0211}" dt="2025-07-15T23:50:18.804" v="359" actId="1076"/>
          <ac:spMkLst>
            <pc:docMk/>
            <pc:sldMk cId="1031450356" sldId="265"/>
            <ac:spMk id="2" creationId="{BA662EC5-44DC-BB2A-9E65-234D6B2C8F8E}"/>
          </ac:spMkLst>
        </pc:spChg>
        <pc:spChg chg="mod">
          <ac:chgData name="Iwe rb" userId="af963a03540da1c2" providerId="LiveId" clId="{6F0F6992-BB31-4C44-9C56-2119B7BC0211}" dt="2025-07-15T23:50:15.148" v="357" actId="1076"/>
          <ac:spMkLst>
            <pc:docMk/>
            <pc:sldMk cId="1031450356" sldId="265"/>
            <ac:spMk id="3" creationId="{3EE91368-F2FB-80D8-52E1-09EEB9B238B0}"/>
          </ac:spMkLst>
        </pc:spChg>
        <pc:spChg chg="mod">
          <ac:chgData name="Iwe rb" userId="af963a03540da1c2" providerId="LiveId" clId="{6F0F6992-BB31-4C44-9C56-2119B7BC0211}" dt="2025-07-15T23:50:27.306" v="362" actId="1076"/>
          <ac:spMkLst>
            <pc:docMk/>
            <pc:sldMk cId="1031450356" sldId="265"/>
            <ac:spMk id="10" creationId="{14BF35D4-87D6-A20C-13F2-0565CA17118A}"/>
          </ac:spMkLst>
        </pc:spChg>
      </pc:sldChg>
      <pc:sldChg chg="add ord">
        <pc:chgData name="Iwe rb" userId="af963a03540da1c2" providerId="LiveId" clId="{6F0F6992-BB31-4C44-9C56-2119B7BC0211}" dt="2025-07-15T23:51:49.356" v="378"/>
        <pc:sldMkLst>
          <pc:docMk/>
          <pc:sldMk cId="742749711" sldId="266"/>
        </pc:sldMkLst>
      </pc:sldChg>
      <pc:sldChg chg="modSp add mod ord">
        <pc:chgData name="Iwe rb" userId="af963a03540da1c2" providerId="LiveId" clId="{6F0F6992-BB31-4C44-9C56-2119B7BC0211}" dt="2025-07-15T23:55:41.664" v="429" actId="207"/>
        <pc:sldMkLst>
          <pc:docMk/>
          <pc:sldMk cId="949792227" sldId="267"/>
        </pc:sldMkLst>
        <pc:spChg chg="mod">
          <ac:chgData name="Iwe rb" userId="af963a03540da1c2" providerId="LiveId" clId="{6F0F6992-BB31-4C44-9C56-2119B7BC0211}" dt="2025-07-15T23:54:53.915" v="422" actId="20577"/>
          <ac:spMkLst>
            <pc:docMk/>
            <pc:sldMk cId="949792227" sldId="267"/>
            <ac:spMk id="12" creationId="{3A5E1315-6171-16C8-B52E-FEE350F9FD67}"/>
          </ac:spMkLst>
        </pc:spChg>
        <pc:spChg chg="mod">
          <ac:chgData name="Iwe rb" userId="af963a03540da1c2" providerId="LiveId" clId="{6F0F6992-BB31-4C44-9C56-2119B7BC0211}" dt="2025-07-15T23:55:41.664" v="429" actId="207"/>
          <ac:spMkLst>
            <pc:docMk/>
            <pc:sldMk cId="949792227" sldId="267"/>
            <ac:spMk id="13" creationId="{2D8E98DC-4587-22C3-291A-E7915E417C37}"/>
          </ac:spMkLst>
        </pc:spChg>
      </pc:sldChg>
      <pc:sldChg chg="addSp delSp modSp add mod ord">
        <pc:chgData name="Iwe rb" userId="af963a03540da1c2" providerId="LiveId" clId="{6F0F6992-BB31-4C44-9C56-2119B7BC0211}" dt="2025-07-16T00:03:38.798" v="485" actId="478"/>
        <pc:sldMkLst>
          <pc:docMk/>
          <pc:sldMk cId="894632248" sldId="268"/>
        </pc:sldMkLst>
        <pc:spChg chg="mod">
          <ac:chgData name="Iwe rb" userId="af963a03540da1c2" providerId="LiveId" clId="{6F0F6992-BB31-4C44-9C56-2119B7BC0211}" dt="2025-07-16T00:02:22.123" v="477" actId="14100"/>
          <ac:spMkLst>
            <pc:docMk/>
            <pc:sldMk cId="894632248" sldId="268"/>
            <ac:spMk id="2" creationId="{62E98FF3-21AF-9617-5490-D24C61BD0DE7}"/>
          </ac:spMkLst>
        </pc:spChg>
        <pc:spChg chg="mod">
          <ac:chgData name="Iwe rb" userId="af963a03540da1c2" providerId="LiveId" clId="{6F0F6992-BB31-4C44-9C56-2119B7BC0211}" dt="2025-07-15T23:52:36.495" v="387" actId="403"/>
          <ac:spMkLst>
            <pc:docMk/>
            <pc:sldMk cId="894632248" sldId="268"/>
            <ac:spMk id="3" creationId="{5243FC1E-4E3D-2808-9119-23601FB1B7C1}"/>
          </ac:spMkLst>
        </pc:spChg>
        <pc:spChg chg="add del mod">
          <ac:chgData name="Iwe rb" userId="af963a03540da1c2" providerId="LiveId" clId="{6F0F6992-BB31-4C44-9C56-2119B7BC0211}" dt="2025-07-16T00:03:38.798" v="485" actId="478"/>
          <ac:spMkLst>
            <pc:docMk/>
            <pc:sldMk cId="894632248" sldId="268"/>
            <ac:spMk id="4" creationId="{4986FCCA-B366-29B2-FA2A-B6DF0C110B8D}"/>
          </ac:spMkLst>
        </pc:spChg>
        <pc:spChg chg="add del mod">
          <ac:chgData name="Iwe rb" userId="af963a03540da1c2" providerId="LiveId" clId="{6F0F6992-BB31-4C44-9C56-2119B7BC0211}" dt="2025-07-16T00:03:29.053" v="483" actId="478"/>
          <ac:spMkLst>
            <pc:docMk/>
            <pc:sldMk cId="894632248" sldId="268"/>
            <ac:spMk id="5" creationId="{94C9CBC4-2E19-D204-0828-131828E5188A}"/>
          </ac:spMkLst>
        </pc:spChg>
        <pc:spChg chg="add del mod">
          <ac:chgData name="Iwe rb" userId="af963a03540da1c2" providerId="LiveId" clId="{6F0F6992-BB31-4C44-9C56-2119B7BC0211}" dt="2025-07-16T00:03:27.245" v="482" actId="478"/>
          <ac:spMkLst>
            <pc:docMk/>
            <pc:sldMk cId="894632248" sldId="268"/>
            <ac:spMk id="6" creationId="{8F2C5984-4B71-9784-D607-CA33F73E01CA}"/>
          </ac:spMkLst>
        </pc:spChg>
        <pc:spChg chg="add mod">
          <ac:chgData name="Iwe rb" userId="af963a03540da1c2" providerId="LiveId" clId="{6F0F6992-BB31-4C44-9C56-2119B7BC0211}" dt="2025-07-15T23:53:32.287" v="394"/>
          <ac:spMkLst>
            <pc:docMk/>
            <pc:sldMk cId="894632248" sldId="268"/>
            <ac:spMk id="7" creationId="{101FF297-0A37-D76F-900E-8477380AFD5F}"/>
          </ac:spMkLst>
        </pc:spChg>
        <pc:spChg chg="add del mod">
          <ac:chgData name="Iwe rb" userId="af963a03540da1c2" providerId="LiveId" clId="{6F0F6992-BB31-4C44-9C56-2119B7BC0211}" dt="2025-07-15T23:53:35.071" v="396" actId="21"/>
          <ac:spMkLst>
            <pc:docMk/>
            <pc:sldMk cId="894632248" sldId="268"/>
            <ac:spMk id="8" creationId="{CA4F51AA-F76A-A957-A26D-E28DFDC7352A}"/>
          </ac:spMkLst>
        </pc:spChg>
        <pc:spChg chg="add del mod">
          <ac:chgData name="Iwe rb" userId="af963a03540da1c2" providerId="LiveId" clId="{6F0F6992-BB31-4C44-9C56-2119B7BC0211}" dt="2025-07-15T23:54:07.817" v="411"/>
          <ac:spMkLst>
            <pc:docMk/>
            <pc:sldMk cId="894632248" sldId="268"/>
            <ac:spMk id="9" creationId="{A97C8ABA-ED41-DB69-885A-77DE1EEB01F0}"/>
          </ac:spMkLst>
        </pc:spChg>
        <pc:spChg chg="del mod">
          <ac:chgData name="Iwe rb" userId="af963a03540da1c2" providerId="LiveId" clId="{6F0F6992-BB31-4C44-9C56-2119B7BC0211}" dt="2025-07-15T23:53:35.071" v="396" actId="21"/>
          <ac:spMkLst>
            <pc:docMk/>
            <pc:sldMk cId="894632248" sldId="268"/>
            <ac:spMk id="10" creationId="{EA3DE58F-B1BF-EAAB-8180-7FF8DCCAA131}"/>
          </ac:spMkLst>
        </pc:spChg>
        <pc:spChg chg="add mod">
          <ac:chgData name="Iwe rb" userId="af963a03540da1c2" providerId="LiveId" clId="{6F0F6992-BB31-4C44-9C56-2119B7BC0211}" dt="2025-07-15T23:54:36.335" v="417" actId="14100"/>
          <ac:spMkLst>
            <pc:docMk/>
            <pc:sldMk cId="894632248" sldId="268"/>
            <ac:spMk id="11" creationId="{7A36B29A-411C-CC96-5E4B-1A177AE8DE37}"/>
          </ac:spMkLst>
        </pc:spChg>
      </pc:sldChg>
      <pc:sldChg chg="modSp add mod">
        <pc:chgData name="Iwe rb" userId="af963a03540da1c2" providerId="LiveId" clId="{6F0F6992-BB31-4C44-9C56-2119B7BC0211}" dt="2025-07-16T00:03:05.464" v="481" actId="2085"/>
        <pc:sldMkLst>
          <pc:docMk/>
          <pc:sldMk cId="1262513954" sldId="269"/>
        </pc:sldMkLst>
        <pc:spChg chg="mod">
          <ac:chgData name="Iwe rb" userId="af963a03540da1c2" providerId="LiveId" clId="{6F0F6992-BB31-4C44-9C56-2119B7BC0211}" dt="2025-07-16T00:03:05.464" v="481" actId="2085"/>
          <ac:spMkLst>
            <pc:docMk/>
            <pc:sldMk cId="1262513954" sldId="269"/>
            <ac:spMk id="11" creationId="{CD52B5EC-1890-234F-F1DC-A4F470754C84}"/>
          </ac:spMkLst>
        </pc:spChg>
      </pc:sldChg>
      <pc:sldChg chg="modSp add mod ord">
        <pc:chgData name="Iwe rb" userId="af963a03540da1c2" providerId="LiveId" clId="{6F0F6992-BB31-4C44-9C56-2119B7BC0211}" dt="2025-07-15T23:56:55.504" v="443" actId="20577"/>
        <pc:sldMkLst>
          <pc:docMk/>
          <pc:sldMk cId="374148252" sldId="270"/>
        </pc:sldMkLst>
        <pc:spChg chg="mod">
          <ac:chgData name="Iwe rb" userId="af963a03540da1c2" providerId="LiveId" clId="{6F0F6992-BB31-4C44-9C56-2119B7BC0211}" dt="2025-07-15T23:56:36.189" v="439" actId="14100"/>
          <ac:spMkLst>
            <pc:docMk/>
            <pc:sldMk cId="374148252" sldId="270"/>
            <ac:spMk id="2" creationId="{49511C7B-A90C-9C8B-CF8B-7FA4F916ACBE}"/>
          </ac:spMkLst>
        </pc:spChg>
        <pc:spChg chg="mod">
          <ac:chgData name="Iwe rb" userId="af963a03540da1c2" providerId="LiveId" clId="{6F0F6992-BB31-4C44-9C56-2119B7BC0211}" dt="2025-07-15T23:55:57.453" v="431" actId="207"/>
          <ac:spMkLst>
            <pc:docMk/>
            <pc:sldMk cId="374148252" sldId="270"/>
            <ac:spMk id="3" creationId="{65D55244-9C4D-75F5-CDD4-0ECFEF212A72}"/>
          </ac:spMkLst>
        </pc:spChg>
        <pc:spChg chg="mod">
          <ac:chgData name="Iwe rb" userId="af963a03540da1c2" providerId="LiveId" clId="{6F0F6992-BB31-4C44-9C56-2119B7BC0211}" dt="2025-07-15T23:56:55.504" v="443" actId="20577"/>
          <ac:spMkLst>
            <pc:docMk/>
            <pc:sldMk cId="374148252" sldId="270"/>
            <ac:spMk id="11" creationId="{624DDCE2-FC41-7EDF-EB25-BA6A84316748}"/>
          </ac:spMkLst>
        </pc:spChg>
      </pc:sldChg>
      <pc:sldChg chg="modSp add mod ord">
        <pc:chgData name="Iwe rb" userId="af963a03540da1c2" providerId="LiveId" clId="{6F0F6992-BB31-4C44-9C56-2119B7BC0211}" dt="2025-07-15T23:58:07.651" v="450"/>
        <pc:sldMkLst>
          <pc:docMk/>
          <pc:sldMk cId="3386476472" sldId="271"/>
        </pc:sldMkLst>
        <pc:spChg chg="mod">
          <ac:chgData name="Iwe rb" userId="af963a03540da1c2" providerId="LiveId" clId="{6F0F6992-BB31-4C44-9C56-2119B7BC0211}" dt="2025-07-15T23:57:15.582" v="446" actId="20577"/>
          <ac:spMkLst>
            <pc:docMk/>
            <pc:sldMk cId="3386476472" sldId="271"/>
            <ac:spMk id="12" creationId="{CFAC5C09-8FDF-CF39-15FA-C16DB1BB5555}"/>
          </ac:spMkLst>
        </pc:spChg>
        <pc:spChg chg="mod">
          <ac:chgData name="Iwe rb" userId="af963a03540da1c2" providerId="LiveId" clId="{6F0F6992-BB31-4C44-9C56-2119B7BC0211}" dt="2025-07-15T23:58:05.519" v="448" actId="207"/>
          <ac:spMkLst>
            <pc:docMk/>
            <pc:sldMk cId="3386476472" sldId="271"/>
            <ac:spMk id="13" creationId="{D37F688D-AB7F-6284-FC78-C91C0A424A47}"/>
          </ac:spMkLst>
        </pc:spChg>
      </pc:sldChg>
      <pc:sldChg chg="delSp modSp add mod ord">
        <pc:chgData name="Iwe rb" userId="af963a03540da1c2" providerId="LiveId" clId="{6F0F6992-BB31-4C44-9C56-2119B7BC0211}" dt="2025-07-16T00:01:22.391" v="475" actId="14100"/>
        <pc:sldMkLst>
          <pc:docMk/>
          <pc:sldMk cId="3783479496" sldId="272"/>
        </pc:sldMkLst>
        <pc:spChg chg="mod">
          <ac:chgData name="Iwe rb" userId="af963a03540da1c2" providerId="LiveId" clId="{6F0F6992-BB31-4C44-9C56-2119B7BC0211}" dt="2025-07-16T00:01:22.391" v="475" actId="14100"/>
          <ac:spMkLst>
            <pc:docMk/>
            <pc:sldMk cId="3783479496" sldId="272"/>
            <ac:spMk id="2" creationId="{01183E0E-D432-4637-719A-66316F1A505E}"/>
          </ac:spMkLst>
        </pc:spChg>
        <pc:spChg chg="mod">
          <ac:chgData name="Iwe rb" userId="af963a03540da1c2" providerId="LiveId" clId="{6F0F6992-BB31-4C44-9C56-2119B7BC0211}" dt="2025-07-15T23:58:46.328" v="461" actId="1076"/>
          <ac:spMkLst>
            <pc:docMk/>
            <pc:sldMk cId="3783479496" sldId="272"/>
            <ac:spMk id="3" creationId="{9A3352A8-5C00-E9A7-1D0B-E1C6E9670370}"/>
          </ac:spMkLst>
        </pc:spChg>
        <pc:spChg chg="del mod">
          <ac:chgData name="Iwe rb" userId="af963a03540da1c2" providerId="LiveId" clId="{6F0F6992-BB31-4C44-9C56-2119B7BC0211}" dt="2025-07-16T00:00:49.193" v="467" actId="478"/>
          <ac:spMkLst>
            <pc:docMk/>
            <pc:sldMk cId="3783479496" sldId="272"/>
            <ac:spMk id="4" creationId="{68E349AD-5A13-78E3-8339-CA191152A931}"/>
          </ac:spMkLst>
        </pc:spChg>
        <pc:spChg chg="del mod">
          <ac:chgData name="Iwe rb" userId="af963a03540da1c2" providerId="LiveId" clId="{6F0F6992-BB31-4C44-9C56-2119B7BC0211}" dt="2025-07-16T00:00:57.182" v="472" actId="478"/>
          <ac:spMkLst>
            <pc:docMk/>
            <pc:sldMk cId="3783479496" sldId="272"/>
            <ac:spMk id="5" creationId="{D91A9DC3-639B-57E1-4FB7-34CE641D990A}"/>
          </ac:spMkLst>
        </pc:spChg>
        <pc:spChg chg="del mod">
          <ac:chgData name="Iwe rb" userId="af963a03540da1c2" providerId="LiveId" clId="{6F0F6992-BB31-4C44-9C56-2119B7BC0211}" dt="2025-07-16T00:00:52.316" v="469" actId="478"/>
          <ac:spMkLst>
            <pc:docMk/>
            <pc:sldMk cId="3783479496" sldId="272"/>
            <ac:spMk id="6" creationId="{F50B1C69-F26F-D2DF-C30F-682D45BF0F74}"/>
          </ac:spMkLst>
        </pc:spChg>
        <pc:spChg chg="mod">
          <ac:chgData name="Iwe rb" userId="af963a03540da1c2" providerId="LiveId" clId="{6F0F6992-BB31-4C44-9C56-2119B7BC0211}" dt="2025-07-15T23:59:06.395" v="464" actId="207"/>
          <ac:spMkLst>
            <pc:docMk/>
            <pc:sldMk cId="3783479496" sldId="272"/>
            <ac:spMk id="11" creationId="{8028FB22-D577-7990-3C7C-D2266986E80B}"/>
          </ac:spMkLst>
        </pc:spChg>
      </pc:sldChg>
      <pc:sldChg chg="addSp modSp add mod ord">
        <pc:chgData name="Iwe rb" userId="af963a03540da1c2" providerId="LiveId" clId="{6F0F6992-BB31-4C44-9C56-2119B7BC0211}" dt="2025-07-16T00:05:14.459" v="501" actId="1076"/>
        <pc:sldMkLst>
          <pc:docMk/>
          <pc:sldMk cId="1805618624" sldId="273"/>
        </pc:sldMkLst>
        <pc:spChg chg="mod">
          <ac:chgData name="Iwe rb" userId="af963a03540da1c2" providerId="LiveId" clId="{6F0F6992-BB31-4C44-9C56-2119B7BC0211}" dt="2025-07-16T00:04:26.323" v="490" actId="20577"/>
          <ac:spMkLst>
            <pc:docMk/>
            <pc:sldMk cId="1805618624" sldId="273"/>
            <ac:spMk id="12" creationId="{0A5C4B03-17C2-6585-0045-27922D7C404A}"/>
          </ac:spMkLst>
        </pc:spChg>
        <pc:spChg chg="mod">
          <ac:chgData name="Iwe rb" userId="af963a03540da1c2" providerId="LiveId" clId="{6F0F6992-BB31-4C44-9C56-2119B7BC0211}" dt="2025-07-16T00:04:49.016" v="496" actId="207"/>
          <ac:spMkLst>
            <pc:docMk/>
            <pc:sldMk cId="1805618624" sldId="273"/>
            <ac:spMk id="13" creationId="{2B6DBD77-F4B1-702F-E581-4E874DBF3AEC}"/>
          </ac:spMkLst>
        </pc:spChg>
        <pc:picChg chg="add mod">
          <ac:chgData name="Iwe rb" userId="af963a03540da1c2" providerId="LiveId" clId="{6F0F6992-BB31-4C44-9C56-2119B7BC0211}" dt="2025-07-16T00:05:14.459" v="501" actId="1076"/>
          <ac:picMkLst>
            <pc:docMk/>
            <pc:sldMk cId="1805618624" sldId="273"/>
            <ac:picMk id="2" creationId="{471A2277-E0B4-8756-9948-DC2B5B3068F0}"/>
          </ac:picMkLst>
        </pc:picChg>
      </pc:sldChg>
      <pc:sldChg chg="modSp add mod ord">
        <pc:chgData name="Iwe rb" userId="af963a03540da1c2" providerId="LiveId" clId="{6F0F6992-BB31-4C44-9C56-2119B7BC0211}" dt="2025-07-16T00:06:20.334" v="510" actId="1076"/>
        <pc:sldMkLst>
          <pc:docMk/>
          <pc:sldMk cId="303188593" sldId="274"/>
        </pc:sldMkLst>
        <pc:spChg chg="mod">
          <ac:chgData name="Iwe rb" userId="af963a03540da1c2" providerId="LiveId" clId="{6F0F6992-BB31-4C44-9C56-2119B7BC0211}" dt="2025-07-16T00:05:57.992" v="506" actId="207"/>
          <ac:spMkLst>
            <pc:docMk/>
            <pc:sldMk cId="303188593" sldId="274"/>
            <ac:spMk id="3" creationId="{C523E0F7-221E-B3B6-820E-AC2D91A7689F}"/>
          </ac:spMkLst>
        </pc:spChg>
        <pc:spChg chg="mod">
          <ac:chgData name="Iwe rb" userId="af963a03540da1c2" providerId="LiveId" clId="{6F0F6992-BB31-4C44-9C56-2119B7BC0211}" dt="2025-07-16T00:06:20.334" v="510" actId="1076"/>
          <ac:spMkLst>
            <pc:docMk/>
            <pc:sldMk cId="303188593" sldId="274"/>
            <ac:spMk id="11" creationId="{9B61D57E-B032-08D5-87E5-E96755B31F1F}"/>
          </ac:spMkLst>
        </pc:spChg>
      </pc:sldChg>
      <pc:sldChg chg="delSp modSp add mod ord">
        <pc:chgData name="Iwe rb" userId="af963a03540da1c2" providerId="LiveId" clId="{6F0F6992-BB31-4C44-9C56-2119B7BC0211}" dt="2025-07-16T00:07:02.331" v="520" actId="1076"/>
        <pc:sldMkLst>
          <pc:docMk/>
          <pc:sldMk cId="760821756" sldId="275"/>
        </pc:sldMkLst>
        <pc:spChg chg="mod">
          <ac:chgData name="Iwe rb" userId="af963a03540da1c2" providerId="LiveId" clId="{6F0F6992-BB31-4C44-9C56-2119B7BC0211}" dt="2025-07-16T00:06:49.078" v="515" actId="20577"/>
          <ac:spMkLst>
            <pc:docMk/>
            <pc:sldMk cId="760821756" sldId="275"/>
            <ac:spMk id="12" creationId="{40AB47B3-98C4-ABFC-A517-BF223BA1A2A3}"/>
          </ac:spMkLst>
        </pc:spChg>
        <pc:spChg chg="mod">
          <ac:chgData name="Iwe rb" userId="af963a03540da1c2" providerId="LiveId" clId="{6F0F6992-BB31-4C44-9C56-2119B7BC0211}" dt="2025-07-16T00:07:02.331" v="520" actId="1076"/>
          <ac:spMkLst>
            <pc:docMk/>
            <pc:sldMk cId="760821756" sldId="275"/>
            <ac:spMk id="13" creationId="{D808B3CF-7810-DEDD-6824-9804007BB1E0}"/>
          </ac:spMkLst>
        </pc:spChg>
        <pc:picChg chg="del mod">
          <ac:chgData name="Iwe rb" userId="af963a03540da1c2" providerId="LiveId" clId="{6F0F6992-BB31-4C44-9C56-2119B7BC0211}" dt="2025-07-16T00:06:54.834" v="518" actId="478"/>
          <ac:picMkLst>
            <pc:docMk/>
            <pc:sldMk cId="760821756" sldId="275"/>
            <ac:picMk id="2" creationId="{8213F011-6BF1-1550-34F3-2BA99B25A8CD}"/>
          </ac:picMkLst>
        </pc:picChg>
      </pc:sldChg>
      <pc:sldChg chg="modSp add mod ord">
        <pc:chgData name="Iwe rb" userId="af963a03540da1c2" providerId="LiveId" clId="{6F0F6992-BB31-4C44-9C56-2119B7BC0211}" dt="2025-07-16T00:07:42.222" v="530" actId="404"/>
        <pc:sldMkLst>
          <pc:docMk/>
          <pc:sldMk cId="3757600808" sldId="276"/>
        </pc:sldMkLst>
        <pc:spChg chg="mod">
          <ac:chgData name="Iwe rb" userId="af963a03540da1c2" providerId="LiveId" clId="{6F0F6992-BB31-4C44-9C56-2119B7BC0211}" dt="2025-07-16T00:07:26.271" v="527" actId="207"/>
          <ac:spMkLst>
            <pc:docMk/>
            <pc:sldMk cId="3757600808" sldId="276"/>
            <ac:spMk id="3" creationId="{6C7FF816-934A-8F7B-92EB-0EB878F5183D}"/>
          </ac:spMkLst>
        </pc:spChg>
        <pc:spChg chg="mod">
          <ac:chgData name="Iwe rb" userId="af963a03540da1c2" providerId="LiveId" clId="{6F0F6992-BB31-4C44-9C56-2119B7BC0211}" dt="2025-07-16T00:07:42.222" v="530" actId="404"/>
          <ac:spMkLst>
            <pc:docMk/>
            <pc:sldMk cId="3757600808" sldId="276"/>
            <ac:spMk id="11" creationId="{A44A65DB-D57D-0478-9A08-9F7AF64B290E}"/>
          </ac:spMkLst>
        </pc:spChg>
      </pc:sldChg>
      <pc:sldChg chg="modSp add mod ord">
        <pc:chgData name="Iwe rb" userId="af963a03540da1c2" providerId="LiveId" clId="{6F0F6992-BB31-4C44-9C56-2119B7BC0211}" dt="2025-07-16T00:08:09.457" v="537" actId="207"/>
        <pc:sldMkLst>
          <pc:docMk/>
          <pc:sldMk cId="14188975" sldId="277"/>
        </pc:sldMkLst>
        <pc:spChg chg="mod">
          <ac:chgData name="Iwe rb" userId="af963a03540da1c2" providerId="LiveId" clId="{6F0F6992-BB31-4C44-9C56-2119B7BC0211}" dt="2025-07-16T00:07:54.931" v="535" actId="20577"/>
          <ac:spMkLst>
            <pc:docMk/>
            <pc:sldMk cId="14188975" sldId="277"/>
            <ac:spMk id="12" creationId="{824C23FC-C219-B6B9-0DEA-014A709892A2}"/>
          </ac:spMkLst>
        </pc:spChg>
        <pc:spChg chg="mod">
          <ac:chgData name="Iwe rb" userId="af963a03540da1c2" providerId="LiveId" clId="{6F0F6992-BB31-4C44-9C56-2119B7BC0211}" dt="2025-07-16T00:08:09.457" v="537" actId="207"/>
          <ac:spMkLst>
            <pc:docMk/>
            <pc:sldMk cId="14188975" sldId="277"/>
            <ac:spMk id="13" creationId="{5C5BF072-29DE-8927-1635-C73D89F91472}"/>
          </ac:spMkLst>
        </pc:spChg>
      </pc:sldChg>
      <pc:sldChg chg="addSp delSp modSp add mod ord">
        <pc:chgData name="Iwe rb" userId="af963a03540da1c2" providerId="LiveId" clId="{6F0F6992-BB31-4C44-9C56-2119B7BC0211}" dt="2025-07-16T00:09:58.892" v="572" actId="404"/>
        <pc:sldMkLst>
          <pc:docMk/>
          <pc:sldMk cId="1779821320" sldId="278"/>
        </pc:sldMkLst>
        <pc:spChg chg="mod">
          <ac:chgData name="Iwe rb" userId="af963a03540da1c2" providerId="LiveId" clId="{6F0F6992-BB31-4C44-9C56-2119B7BC0211}" dt="2025-07-16T00:09:08.073" v="551" actId="1076"/>
          <ac:spMkLst>
            <pc:docMk/>
            <pc:sldMk cId="1779821320" sldId="278"/>
            <ac:spMk id="2" creationId="{0241F7E6-D0F0-9086-AE6D-CE9AD0BCFF68}"/>
          </ac:spMkLst>
        </pc:spChg>
        <pc:spChg chg="mod">
          <ac:chgData name="Iwe rb" userId="af963a03540da1c2" providerId="LiveId" clId="{6F0F6992-BB31-4C44-9C56-2119B7BC0211}" dt="2025-07-16T00:08:26.503" v="542" actId="207"/>
          <ac:spMkLst>
            <pc:docMk/>
            <pc:sldMk cId="1779821320" sldId="278"/>
            <ac:spMk id="3" creationId="{8678EC2C-88FE-1260-EB90-8912C933A4EA}"/>
          </ac:spMkLst>
        </pc:spChg>
        <pc:spChg chg="add del mod">
          <ac:chgData name="Iwe rb" userId="af963a03540da1c2" providerId="LiveId" clId="{6F0F6992-BB31-4C44-9C56-2119B7BC0211}" dt="2025-07-16T00:08:54.415" v="547" actId="478"/>
          <ac:spMkLst>
            <pc:docMk/>
            <pc:sldMk cId="1779821320" sldId="278"/>
            <ac:spMk id="4" creationId="{64168F10-8E5F-AEB6-69F8-1E0169F652EE}"/>
          </ac:spMkLst>
        </pc:spChg>
        <pc:spChg chg="add">
          <ac:chgData name="Iwe rb" userId="af963a03540da1c2" providerId="LiveId" clId="{6F0F6992-BB31-4C44-9C56-2119B7BC0211}" dt="2025-07-16T00:09:00.238" v="548"/>
          <ac:spMkLst>
            <pc:docMk/>
            <pc:sldMk cId="1779821320" sldId="278"/>
            <ac:spMk id="5" creationId="{69BA41AE-F0E2-6579-C1B0-99CCFD1B2CEE}"/>
          </ac:spMkLst>
        </pc:spChg>
        <pc:spChg chg="add del">
          <ac:chgData name="Iwe rb" userId="af963a03540da1c2" providerId="LiveId" clId="{6F0F6992-BB31-4C44-9C56-2119B7BC0211}" dt="2025-07-16T00:09:18.493" v="556" actId="478"/>
          <ac:spMkLst>
            <pc:docMk/>
            <pc:sldMk cId="1779821320" sldId="278"/>
            <ac:spMk id="6" creationId="{C92C1C1A-2276-B251-5272-E2C59A29B569}"/>
          </ac:spMkLst>
        </pc:spChg>
        <pc:spChg chg="add mod">
          <ac:chgData name="Iwe rb" userId="af963a03540da1c2" providerId="LiveId" clId="{6F0F6992-BB31-4C44-9C56-2119B7BC0211}" dt="2025-07-16T00:09:58.892" v="572" actId="404"/>
          <ac:spMkLst>
            <pc:docMk/>
            <pc:sldMk cId="1779821320" sldId="278"/>
            <ac:spMk id="7" creationId="{4CADA1B3-D1B3-51EA-7F0D-D89A87F78954}"/>
          </ac:spMkLst>
        </pc:spChg>
        <pc:spChg chg="add del mod">
          <ac:chgData name="Iwe rb" userId="af963a03540da1c2" providerId="LiveId" clId="{6F0F6992-BB31-4C44-9C56-2119B7BC0211}" dt="2025-07-16T00:09:27.844" v="558" actId="207"/>
          <ac:spMkLst>
            <pc:docMk/>
            <pc:sldMk cId="1779821320" sldId="278"/>
            <ac:spMk id="11" creationId="{4D5F116C-6AA2-CD65-E2BF-6AA39D0EBA64}"/>
          </ac:spMkLst>
        </pc:spChg>
      </pc:sldChg>
      <pc:sldChg chg="modSp add mod ord">
        <pc:chgData name="Iwe rb" userId="af963a03540da1c2" providerId="LiveId" clId="{6F0F6992-BB31-4C44-9C56-2119B7BC0211}" dt="2025-07-16T00:15:55.566" v="666" actId="207"/>
        <pc:sldMkLst>
          <pc:docMk/>
          <pc:sldMk cId="1664170987" sldId="279"/>
        </pc:sldMkLst>
        <pc:spChg chg="mod">
          <ac:chgData name="Iwe rb" userId="af963a03540da1c2" providerId="LiveId" clId="{6F0F6992-BB31-4C44-9C56-2119B7BC0211}" dt="2025-07-16T00:15:48.341" v="664" actId="20577"/>
          <ac:spMkLst>
            <pc:docMk/>
            <pc:sldMk cId="1664170987" sldId="279"/>
            <ac:spMk id="12" creationId="{AB1867E6-617F-B718-CB6D-8D848D41FDFD}"/>
          </ac:spMkLst>
        </pc:spChg>
        <pc:spChg chg="mod">
          <ac:chgData name="Iwe rb" userId="af963a03540da1c2" providerId="LiveId" clId="{6F0F6992-BB31-4C44-9C56-2119B7BC0211}" dt="2025-07-16T00:15:55.566" v="666" actId="207"/>
          <ac:spMkLst>
            <pc:docMk/>
            <pc:sldMk cId="1664170987" sldId="279"/>
            <ac:spMk id="13" creationId="{C659D676-2A7C-A3AE-3840-7E47BD1550F0}"/>
          </ac:spMkLst>
        </pc:spChg>
      </pc:sldChg>
      <pc:sldChg chg="addSp delSp modSp add mod ord">
        <pc:chgData name="Iwe rb" userId="af963a03540da1c2" providerId="LiveId" clId="{6F0F6992-BB31-4C44-9C56-2119B7BC0211}" dt="2025-07-16T00:14:36.395" v="659" actId="1076"/>
        <pc:sldMkLst>
          <pc:docMk/>
          <pc:sldMk cId="2701155310" sldId="280"/>
        </pc:sldMkLst>
        <pc:spChg chg="mod">
          <ac:chgData name="Iwe rb" userId="af963a03540da1c2" providerId="LiveId" clId="{6F0F6992-BB31-4C44-9C56-2119B7BC0211}" dt="2025-07-16T00:14:14.852" v="650" actId="1076"/>
          <ac:spMkLst>
            <pc:docMk/>
            <pc:sldMk cId="2701155310" sldId="280"/>
            <ac:spMk id="2" creationId="{E5DFC75D-4CF6-0B07-E6C1-CC1C424EEF29}"/>
          </ac:spMkLst>
        </pc:spChg>
        <pc:spChg chg="mod">
          <ac:chgData name="Iwe rb" userId="af963a03540da1c2" providerId="LiveId" clId="{6F0F6992-BB31-4C44-9C56-2119B7BC0211}" dt="2025-07-16T00:10:46.684" v="586" actId="207"/>
          <ac:spMkLst>
            <pc:docMk/>
            <pc:sldMk cId="2701155310" sldId="280"/>
            <ac:spMk id="3" creationId="{71D1644E-259D-A6C9-F0E8-5C4CA1914BE5}"/>
          </ac:spMkLst>
        </pc:spChg>
        <pc:spChg chg="add del mod">
          <ac:chgData name="Iwe rb" userId="af963a03540da1c2" providerId="LiveId" clId="{6F0F6992-BB31-4C44-9C56-2119B7BC0211}" dt="2025-07-16T00:12:11.721" v="608" actId="478"/>
          <ac:spMkLst>
            <pc:docMk/>
            <pc:sldMk cId="2701155310" sldId="280"/>
            <ac:spMk id="4" creationId="{DF2B5756-D2E0-9812-796C-291C4EDC586F}"/>
          </ac:spMkLst>
        </pc:spChg>
        <pc:spChg chg="del mod">
          <ac:chgData name="Iwe rb" userId="af963a03540da1c2" providerId="LiveId" clId="{6F0F6992-BB31-4C44-9C56-2119B7BC0211}" dt="2025-07-16T00:11:10.411" v="589" actId="478"/>
          <ac:spMkLst>
            <pc:docMk/>
            <pc:sldMk cId="2701155310" sldId="280"/>
            <ac:spMk id="7" creationId="{9C66F74C-EDF8-E6DD-F081-9F7CA2B09429}"/>
          </ac:spMkLst>
        </pc:spChg>
        <pc:spChg chg="add mod">
          <ac:chgData name="Iwe rb" userId="af963a03540da1c2" providerId="LiveId" clId="{6F0F6992-BB31-4C44-9C56-2119B7BC0211}" dt="2025-07-16T00:13:09.215" v="628" actId="403"/>
          <ac:spMkLst>
            <pc:docMk/>
            <pc:sldMk cId="2701155310" sldId="280"/>
            <ac:spMk id="8" creationId="{63C1C125-2179-5961-538B-17B9AB484C8F}"/>
          </ac:spMkLst>
        </pc:spChg>
        <pc:spChg chg="add del mod">
          <ac:chgData name="Iwe rb" userId="af963a03540da1c2" providerId="LiveId" clId="{6F0F6992-BB31-4C44-9C56-2119B7BC0211}" dt="2025-07-16T00:13:51.667" v="636"/>
          <ac:spMkLst>
            <pc:docMk/>
            <pc:sldMk cId="2701155310" sldId="280"/>
            <ac:spMk id="9" creationId="{2A9048FD-26E8-8904-A35D-BC2604918817}"/>
          </ac:spMkLst>
        </pc:spChg>
        <pc:spChg chg="add mod">
          <ac:chgData name="Iwe rb" userId="af963a03540da1c2" providerId="LiveId" clId="{6F0F6992-BB31-4C44-9C56-2119B7BC0211}" dt="2025-07-16T00:14:36.395" v="659" actId="1076"/>
          <ac:spMkLst>
            <pc:docMk/>
            <pc:sldMk cId="2701155310" sldId="280"/>
            <ac:spMk id="10" creationId="{DA325FA2-915D-BF69-0A9D-789A7EE9BB52}"/>
          </ac:spMkLst>
        </pc:spChg>
        <pc:picChg chg="add mod modCrop">
          <ac:chgData name="Iwe rb" userId="af963a03540da1c2" providerId="LiveId" clId="{6F0F6992-BB31-4C44-9C56-2119B7BC0211}" dt="2025-07-16T00:13:28.899" v="631" actId="1076"/>
          <ac:picMkLst>
            <pc:docMk/>
            <pc:sldMk cId="2701155310" sldId="280"/>
            <ac:picMk id="6" creationId="{42F70C7C-F1AC-F938-073A-3B2C7945B6D9}"/>
          </ac:picMkLst>
        </pc:picChg>
      </pc:sldChg>
      <pc:sldChg chg="add">
        <pc:chgData name="Iwe rb" userId="af963a03540da1c2" providerId="LiveId" clId="{6F0F6992-BB31-4C44-9C56-2119B7BC0211}" dt="2025-07-16T00:15:42.760" v="660" actId="2890"/>
        <pc:sldMkLst>
          <pc:docMk/>
          <pc:sldMk cId="2761768867" sldId="281"/>
        </pc:sldMkLst>
      </pc:sldChg>
      <pc:sldChg chg="delSp modSp add mod ord">
        <pc:chgData name="Iwe rb" userId="af963a03540da1c2" providerId="LiveId" clId="{6F0F6992-BB31-4C44-9C56-2119B7BC0211}" dt="2025-07-16T00:16:59.882" v="677" actId="1076"/>
        <pc:sldMkLst>
          <pc:docMk/>
          <pc:sldMk cId="3056606573" sldId="282"/>
        </pc:sldMkLst>
        <pc:spChg chg="mod">
          <ac:chgData name="Iwe rb" userId="af963a03540da1c2" providerId="LiveId" clId="{6F0F6992-BB31-4C44-9C56-2119B7BC0211}" dt="2025-07-16T00:16:20.401" v="671" actId="207"/>
          <ac:spMkLst>
            <pc:docMk/>
            <pc:sldMk cId="3056606573" sldId="282"/>
            <ac:spMk id="3" creationId="{4F0C0CCF-3C0C-2963-A54D-9A6B8800CC46}"/>
          </ac:spMkLst>
        </pc:spChg>
        <pc:spChg chg="del mod">
          <ac:chgData name="Iwe rb" userId="af963a03540da1c2" providerId="LiveId" clId="{6F0F6992-BB31-4C44-9C56-2119B7BC0211}" dt="2025-07-16T00:16:49.015" v="674" actId="478"/>
          <ac:spMkLst>
            <pc:docMk/>
            <pc:sldMk cId="3056606573" sldId="282"/>
            <ac:spMk id="8" creationId="{41B1FD76-B571-07E5-C591-08A5FA3940FF}"/>
          </ac:spMkLst>
        </pc:spChg>
        <pc:spChg chg="mod">
          <ac:chgData name="Iwe rb" userId="af963a03540da1c2" providerId="LiveId" clId="{6F0F6992-BB31-4C44-9C56-2119B7BC0211}" dt="2025-07-16T00:16:59.882" v="677" actId="1076"/>
          <ac:spMkLst>
            <pc:docMk/>
            <pc:sldMk cId="3056606573" sldId="282"/>
            <ac:spMk id="10" creationId="{E703628F-8BB0-4FDD-0566-5C79AA648D2F}"/>
          </ac:spMkLst>
        </pc:spChg>
        <pc:picChg chg="del">
          <ac:chgData name="Iwe rb" userId="af963a03540da1c2" providerId="LiveId" clId="{6F0F6992-BB31-4C44-9C56-2119B7BC0211}" dt="2025-07-16T00:16:46.776" v="672" actId="478"/>
          <ac:picMkLst>
            <pc:docMk/>
            <pc:sldMk cId="3056606573" sldId="282"/>
            <ac:picMk id="6" creationId="{4ACE1CDC-26AC-3758-3D41-E65DEA6822A8}"/>
          </ac:picMkLst>
        </pc:picChg>
      </pc:sldChg>
      <pc:sldChg chg="modSp add mod ord">
        <pc:chgData name="Iwe rb" userId="af963a03540da1c2" providerId="LiveId" clId="{6F0F6992-BB31-4C44-9C56-2119B7BC0211}" dt="2025-07-16T00:17:23.565" v="684" actId="207"/>
        <pc:sldMkLst>
          <pc:docMk/>
          <pc:sldMk cId="669515795" sldId="283"/>
        </pc:sldMkLst>
        <pc:spChg chg="mod">
          <ac:chgData name="Iwe rb" userId="af963a03540da1c2" providerId="LiveId" clId="{6F0F6992-BB31-4C44-9C56-2119B7BC0211}" dt="2025-07-16T00:17:08.402" v="682" actId="20577"/>
          <ac:spMkLst>
            <pc:docMk/>
            <pc:sldMk cId="669515795" sldId="283"/>
            <ac:spMk id="12" creationId="{72D66C4E-225A-3DF6-F119-B8B4E52AD39B}"/>
          </ac:spMkLst>
        </pc:spChg>
        <pc:spChg chg="mod">
          <ac:chgData name="Iwe rb" userId="af963a03540da1c2" providerId="LiveId" clId="{6F0F6992-BB31-4C44-9C56-2119B7BC0211}" dt="2025-07-16T00:17:23.565" v="684" actId="207"/>
          <ac:spMkLst>
            <pc:docMk/>
            <pc:sldMk cId="669515795" sldId="283"/>
            <ac:spMk id="13" creationId="{9564F1EF-173A-1F8D-9A52-42C6F37A6EFA}"/>
          </ac:spMkLst>
        </pc:spChg>
      </pc:sldChg>
      <pc:sldChg chg="addSp modSp add mod ord">
        <pc:chgData name="Iwe rb" userId="af963a03540da1c2" providerId="LiveId" clId="{6F0F6992-BB31-4C44-9C56-2119B7BC0211}" dt="2025-07-16T00:18:57.277" v="702" actId="14100"/>
        <pc:sldMkLst>
          <pc:docMk/>
          <pc:sldMk cId="2780150387" sldId="284"/>
        </pc:sldMkLst>
        <pc:spChg chg="mod">
          <ac:chgData name="Iwe rb" userId="af963a03540da1c2" providerId="LiveId" clId="{6F0F6992-BB31-4C44-9C56-2119B7BC0211}" dt="2025-07-16T00:17:46.677" v="689" actId="207"/>
          <ac:spMkLst>
            <pc:docMk/>
            <pc:sldMk cId="2780150387" sldId="284"/>
            <ac:spMk id="3" creationId="{28473923-D725-8C3E-CEB2-F4BC9C9C9292}"/>
          </ac:spMkLst>
        </pc:spChg>
        <pc:spChg chg="mod">
          <ac:chgData name="Iwe rb" userId="af963a03540da1c2" providerId="LiveId" clId="{6F0F6992-BB31-4C44-9C56-2119B7BC0211}" dt="2025-07-16T00:18:08.789" v="695" actId="1076"/>
          <ac:spMkLst>
            <pc:docMk/>
            <pc:sldMk cId="2780150387" sldId="284"/>
            <ac:spMk id="10" creationId="{F3100AA1-8B83-629C-7014-4AE3D312EDA8}"/>
          </ac:spMkLst>
        </pc:spChg>
        <pc:picChg chg="add mod">
          <ac:chgData name="Iwe rb" userId="af963a03540da1c2" providerId="LiveId" clId="{6F0F6992-BB31-4C44-9C56-2119B7BC0211}" dt="2025-07-16T00:18:53.003" v="700" actId="14100"/>
          <ac:picMkLst>
            <pc:docMk/>
            <pc:sldMk cId="2780150387" sldId="284"/>
            <ac:picMk id="5" creationId="{83D83790-CA6A-F9BE-52D1-F032073422BF}"/>
          </ac:picMkLst>
        </pc:picChg>
        <pc:picChg chg="add mod">
          <ac:chgData name="Iwe rb" userId="af963a03540da1c2" providerId="LiveId" clId="{6F0F6992-BB31-4C44-9C56-2119B7BC0211}" dt="2025-07-16T00:18:57.277" v="702" actId="14100"/>
          <ac:picMkLst>
            <pc:docMk/>
            <pc:sldMk cId="2780150387" sldId="284"/>
            <ac:picMk id="7" creationId="{9AA7C718-3B0B-CD3F-4C66-E01CCDD04921}"/>
          </ac:picMkLst>
        </pc:picChg>
      </pc:sldChg>
      <pc:sldChg chg="modSp add mod ord">
        <pc:chgData name="Iwe rb" userId="af963a03540da1c2" providerId="LiveId" clId="{6F0F6992-BB31-4C44-9C56-2119B7BC0211}" dt="2025-07-16T00:19:27.246" v="709" actId="207"/>
        <pc:sldMkLst>
          <pc:docMk/>
          <pc:sldMk cId="1228524611" sldId="285"/>
        </pc:sldMkLst>
        <pc:spChg chg="mod">
          <ac:chgData name="Iwe rb" userId="af963a03540da1c2" providerId="LiveId" clId="{6F0F6992-BB31-4C44-9C56-2119B7BC0211}" dt="2025-07-16T00:19:15.663" v="707" actId="20577"/>
          <ac:spMkLst>
            <pc:docMk/>
            <pc:sldMk cId="1228524611" sldId="285"/>
            <ac:spMk id="12" creationId="{99FA97A2-B4B0-49AB-637B-B0AAA1C63742}"/>
          </ac:spMkLst>
        </pc:spChg>
        <pc:spChg chg="mod">
          <ac:chgData name="Iwe rb" userId="af963a03540da1c2" providerId="LiveId" clId="{6F0F6992-BB31-4C44-9C56-2119B7BC0211}" dt="2025-07-16T00:19:27.246" v="709" actId="207"/>
          <ac:spMkLst>
            <pc:docMk/>
            <pc:sldMk cId="1228524611" sldId="285"/>
            <ac:spMk id="13" creationId="{752B02AE-C877-8114-A1B2-37B4A6FAC773}"/>
          </ac:spMkLst>
        </pc:spChg>
      </pc:sldChg>
      <pc:sldChg chg="addSp delSp modSp add mod ord">
        <pc:chgData name="Iwe rb" userId="af963a03540da1c2" providerId="LiveId" clId="{6F0F6992-BB31-4C44-9C56-2119B7BC0211}" dt="2025-07-16T00:21:06.573" v="737" actId="1076"/>
        <pc:sldMkLst>
          <pc:docMk/>
          <pc:sldMk cId="3188158061" sldId="286"/>
        </pc:sldMkLst>
        <pc:spChg chg="mod">
          <ac:chgData name="Iwe rb" userId="af963a03540da1c2" providerId="LiveId" clId="{6F0F6992-BB31-4C44-9C56-2119B7BC0211}" dt="2025-07-16T00:20:44.918" v="732" actId="1076"/>
          <ac:spMkLst>
            <pc:docMk/>
            <pc:sldMk cId="3188158061" sldId="286"/>
            <ac:spMk id="2" creationId="{130E6013-31B2-1A27-7880-CEDEDD7996E1}"/>
          </ac:spMkLst>
        </pc:spChg>
        <pc:spChg chg="mod">
          <ac:chgData name="Iwe rb" userId="af963a03540da1c2" providerId="LiveId" clId="{6F0F6992-BB31-4C44-9C56-2119B7BC0211}" dt="2025-07-16T00:19:47.499" v="714" actId="207"/>
          <ac:spMkLst>
            <pc:docMk/>
            <pc:sldMk cId="3188158061" sldId="286"/>
            <ac:spMk id="3" creationId="{E1DC1EBF-3EDA-1CDA-C1E2-DF7CF6B890AE}"/>
          </ac:spMkLst>
        </pc:spChg>
        <pc:spChg chg="add mod">
          <ac:chgData name="Iwe rb" userId="af963a03540da1c2" providerId="LiveId" clId="{6F0F6992-BB31-4C44-9C56-2119B7BC0211}" dt="2025-07-16T00:21:06.573" v="737" actId="1076"/>
          <ac:spMkLst>
            <pc:docMk/>
            <pc:sldMk cId="3188158061" sldId="286"/>
            <ac:spMk id="4" creationId="{FBFD0413-D8EA-D4B7-6EA9-CA0783F70F74}"/>
          </ac:spMkLst>
        </pc:spChg>
        <pc:spChg chg="del mod">
          <ac:chgData name="Iwe rb" userId="af963a03540da1c2" providerId="LiveId" clId="{6F0F6992-BB31-4C44-9C56-2119B7BC0211}" dt="2025-07-16T00:20:20.156" v="722" actId="478"/>
          <ac:spMkLst>
            <pc:docMk/>
            <pc:sldMk cId="3188158061" sldId="286"/>
            <ac:spMk id="10" creationId="{140A69C7-DEB0-A3AB-56C7-3FA354893B7B}"/>
          </ac:spMkLst>
        </pc:spChg>
        <pc:picChg chg="del">
          <ac:chgData name="Iwe rb" userId="af963a03540da1c2" providerId="LiveId" clId="{6F0F6992-BB31-4C44-9C56-2119B7BC0211}" dt="2025-07-16T00:19:49.706" v="715" actId="478"/>
          <ac:picMkLst>
            <pc:docMk/>
            <pc:sldMk cId="3188158061" sldId="286"/>
            <ac:picMk id="5" creationId="{B646C55F-D141-D73C-2C00-1F0B462B51F4}"/>
          </ac:picMkLst>
        </pc:picChg>
        <pc:picChg chg="del">
          <ac:chgData name="Iwe rb" userId="af963a03540da1c2" providerId="LiveId" clId="{6F0F6992-BB31-4C44-9C56-2119B7BC0211}" dt="2025-07-16T00:19:50.389" v="716" actId="478"/>
          <ac:picMkLst>
            <pc:docMk/>
            <pc:sldMk cId="3188158061" sldId="286"/>
            <ac:picMk id="7" creationId="{B896EFC2-3201-919F-692D-D9DCAC11F82D}"/>
          </ac:picMkLst>
        </pc:picChg>
      </pc:sldChg>
      <pc:sldChg chg="modSp add mod ord">
        <pc:chgData name="Iwe rb" userId="af963a03540da1c2" providerId="LiveId" clId="{6F0F6992-BB31-4C44-9C56-2119B7BC0211}" dt="2025-07-16T00:28:24.866" v="785" actId="207"/>
        <pc:sldMkLst>
          <pc:docMk/>
          <pc:sldMk cId="610020048" sldId="287"/>
        </pc:sldMkLst>
        <pc:spChg chg="mod">
          <ac:chgData name="Iwe rb" userId="af963a03540da1c2" providerId="LiveId" clId="{6F0F6992-BB31-4C44-9C56-2119B7BC0211}" dt="2025-07-16T00:28:08.559" v="783" actId="20577"/>
          <ac:spMkLst>
            <pc:docMk/>
            <pc:sldMk cId="610020048" sldId="287"/>
            <ac:spMk id="12" creationId="{E86E0FBA-1A4B-C9D9-CA27-1604F0CDA558}"/>
          </ac:spMkLst>
        </pc:spChg>
        <pc:spChg chg="mod">
          <ac:chgData name="Iwe rb" userId="af963a03540da1c2" providerId="LiveId" clId="{6F0F6992-BB31-4C44-9C56-2119B7BC0211}" dt="2025-07-16T00:28:24.866" v="785" actId="207"/>
          <ac:spMkLst>
            <pc:docMk/>
            <pc:sldMk cId="610020048" sldId="287"/>
            <ac:spMk id="13" creationId="{A25F4CE5-34B2-F092-C682-CA3A61AC626B}"/>
          </ac:spMkLst>
        </pc:spChg>
      </pc:sldChg>
      <pc:sldChg chg="addSp delSp modSp new del mod">
        <pc:chgData name="Iwe rb" userId="af963a03540da1c2" providerId="LiveId" clId="{6F0F6992-BB31-4C44-9C56-2119B7BC0211}" dt="2025-07-16T00:27:58.947" v="776" actId="2696"/>
        <pc:sldMkLst>
          <pc:docMk/>
          <pc:sldMk cId="3052654327" sldId="287"/>
        </pc:sldMkLst>
        <pc:spChg chg="del">
          <ac:chgData name="Iwe rb" userId="af963a03540da1c2" providerId="LiveId" clId="{6F0F6992-BB31-4C44-9C56-2119B7BC0211}" dt="2025-07-16T00:23:24.326" v="739" actId="478"/>
          <ac:spMkLst>
            <pc:docMk/>
            <pc:sldMk cId="3052654327" sldId="287"/>
            <ac:spMk id="2" creationId="{B250403F-3DF5-3535-8A49-1D50BFC6E4CB}"/>
          </ac:spMkLst>
        </pc:spChg>
        <pc:spChg chg="del">
          <ac:chgData name="Iwe rb" userId="af963a03540da1c2" providerId="LiveId" clId="{6F0F6992-BB31-4C44-9C56-2119B7BC0211}" dt="2025-07-16T00:23:25.625" v="740" actId="478"/>
          <ac:spMkLst>
            <pc:docMk/>
            <pc:sldMk cId="3052654327" sldId="287"/>
            <ac:spMk id="3" creationId="{5E1CED47-10E0-154B-AE91-6E3113D0CFDC}"/>
          </ac:spMkLst>
        </pc:spChg>
        <pc:spChg chg="add mod">
          <ac:chgData name="Iwe rb" userId="af963a03540da1c2" providerId="LiveId" clId="{6F0F6992-BB31-4C44-9C56-2119B7BC0211}" dt="2025-07-16T00:27:51.217" v="775" actId="207"/>
          <ac:spMkLst>
            <pc:docMk/>
            <pc:sldMk cId="3052654327" sldId="287"/>
            <ac:spMk id="4" creationId="{C1AF88D1-F009-D0FB-3B6E-E936A32CFD82}"/>
          </ac:spMkLst>
        </pc:spChg>
        <pc:spChg chg="add mod ord">
          <ac:chgData name="Iwe rb" userId="af963a03540da1c2" providerId="LiveId" clId="{6F0F6992-BB31-4C44-9C56-2119B7BC0211}" dt="2025-07-16T00:23:56.918" v="758" actId="167"/>
          <ac:spMkLst>
            <pc:docMk/>
            <pc:sldMk cId="3052654327" sldId="287"/>
            <ac:spMk id="5" creationId="{9C8C004E-EC12-BEB2-FFF1-EE619F677CE9}"/>
          </ac:spMkLst>
        </pc:spChg>
      </pc:sldChg>
      <pc:sldChg chg="addSp modSp add mod ord">
        <pc:chgData name="Iwe rb" userId="af963a03540da1c2" providerId="LiveId" clId="{6F0F6992-BB31-4C44-9C56-2119B7BC0211}" dt="2025-07-16T00:34:07.060" v="857" actId="1076"/>
        <pc:sldMkLst>
          <pc:docMk/>
          <pc:sldMk cId="3133394653" sldId="288"/>
        </pc:sldMkLst>
        <pc:spChg chg="mod">
          <ac:chgData name="Iwe rb" userId="af963a03540da1c2" providerId="LiveId" clId="{6F0F6992-BB31-4C44-9C56-2119B7BC0211}" dt="2025-07-16T00:33:11.916" v="842" actId="1076"/>
          <ac:spMkLst>
            <pc:docMk/>
            <pc:sldMk cId="3133394653" sldId="288"/>
            <ac:spMk id="2" creationId="{7EFE69ED-E8A4-2C73-A14F-2CDE67256264}"/>
          </ac:spMkLst>
        </pc:spChg>
        <pc:spChg chg="mod">
          <ac:chgData name="Iwe rb" userId="af963a03540da1c2" providerId="LiveId" clId="{6F0F6992-BB31-4C44-9C56-2119B7BC0211}" dt="2025-07-16T00:29:43.582" v="801" actId="1076"/>
          <ac:spMkLst>
            <pc:docMk/>
            <pc:sldMk cId="3133394653" sldId="288"/>
            <ac:spMk id="3" creationId="{128E9493-59EF-E173-673B-E03C227A97F4}"/>
          </ac:spMkLst>
        </pc:spChg>
        <pc:spChg chg="mod">
          <ac:chgData name="Iwe rb" userId="af963a03540da1c2" providerId="LiveId" clId="{6F0F6992-BB31-4C44-9C56-2119B7BC0211}" dt="2025-07-16T00:29:50.016" v="803" actId="1076"/>
          <ac:spMkLst>
            <pc:docMk/>
            <pc:sldMk cId="3133394653" sldId="288"/>
            <ac:spMk id="4" creationId="{F2577683-E334-55AE-9894-CC678B5C077D}"/>
          </ac:spMkLst>
        </pc:spChg>
        <pc:spChg chg="add mod">
          <ac:chgData name="Iwe rb" userId="af963a03540da1c2" providerId="LiveId" clId="{6F0F6992-BB31-4C44-9C56-2119B7BC0211}" dt="2025-07-16T00:33:32.915" v="847" actId="1076"/>
          <ac:spMkLst>
            <pc:docMk/>
            <pc:sldMk cId="3133394653" sldId="288"/>
            <ac:spMk id="5" creationId="{2CFD6C22-D485-504C-E131-E91583493ABD}"/>
          </ac:spMkLst>
        </pc:spChg>
        <pc:spChg chg="add mod">
          <ac:chgData name="Iwe rb" userId="af963a03540da1c2" providerId="LiveId" clId="{6F0F6992-BB31-4C44-9C56-2119B7BC0211}" dt="2025-07-16T00:34:07.060" v="857" actId="1076"/>
          <ac:spMkLst>
            <pc:docMk/>
            <pc:sldMk cId="3133394653" sldId="288"/>
            <ac:spMk id="6" creationId="{373CCC1E-FC94-3CE7-AFB5-5FA851F947B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7ADE-2B5D-488B-9470-DA08D4F4A2FA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A7F39-D14E-4D9E-BAD6-F4B4C29EDA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7415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7ADE-2B5D-488B-9470-DA08D4F4A2FA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A7F39-D14E-4D9E-BAD6-F4B4C29EDA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9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7ADE-2B5D-488B-9470-DA08D4F4A2FA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A7F39-D14E-4D9E-BAD6-F4B4C29EDA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790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7ADE-2B5D-488B-9470-DA08D4F4A2FA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A7F39-D14E-4D9E-BAD6-F4B4C29EDA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1520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7ADE-2B5D-488B-9470-DA08D4F4A2FA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A7F39-D14E-4D9E-BAD6-F4B4C29EDA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2583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7ADE-2B5D-488B-9470-DA08D4F4A2FA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A7F39-D14E-4D9E-BAD6-F4B4C29EDA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306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7ADE-2B5D-488B-9470-DA08D4F4A2FA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A7F39-D14E-4D9E-BAD6-F4B4C29EDA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791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7ADE-2B5D-488B-9470-DA08D4F4A2FA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A7F39-D14E-4D9E-BAD6-F4B4C29EDA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609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7ADE-2B5D-488B-9470-DA08D4F4A2FA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A7F39-D14E-4D9E-BAD6-F4B4C29EDA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1802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7ADE-2B5D-488B-9470-DA08D4F4A2FA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A7F39-D14E-4D9E-BAD6-F4B4C29EDA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12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7ADE-2B5D-488B-9470-DA08D4F4A2FA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A7F39-D14E-4D9E-BAD6-F4B4C29EDA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43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77ADE-2B5D-488B-9470-DA08D4F4A2FA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A7F39-D14E-4D9E-BAD6-F4B4C29EDA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137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A48FE52-7F75-FDC4-B46A-245436581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601200" cy="96012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D96778E-E0CA-97F3-BC51-B03F9CBE5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09200" y="1117600"/>
            <a:ext cx="9601200" cy="96012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D31C25E-5EF7-FFB4-6868-458D37B73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00" y="1320800"/>
            <a:ext cx="96012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97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683FB-5C32-64E2-86DC-D2E7A2FC3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2E98FF3-21AF-9617-5490-D24C61BD0DE7}"/>
              </a:ext>
            </a:extLst>
          </p:cNvPr>
          <p:cNvSpPr/>
          <p:nvPr/>
        </p:nvSpPr>
        <p:spPr>
          <a:xfrm>
            <a:off x="-213360" y="-386079"/>
            <a:ext cx="9814560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243FC1E-4E3D-2808-9119-23601FB1B7C1}"/>
              </a:ext>
            </a:extLst>
          </p:cNvPr>
          <p:cNvSpPr txBox="1"/>
          <p:nvPr/>
        </p:nvSpPr>
        <p:spPr>
          <a:xfrm>
            <a:off x="640080" y="1189201"/>
            <a:ext cx="83210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 err="1">
                <a:solidFill>
                  <a:schemeClr val="bg1"/>
                </a:solidFill>
              </a:rPr>
              <a:t>Bullets</a:t>
            </a:r>
            <a:r>
              <a:rPr lang="pt-BR" sz="8800" b="1" dirty="0">
                <a:solidFill>
                  <a:schemeClr val="bg1"/>
                </a:solidFill>
              </a:rPr>
              <a:t>: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A36B29A-411C-CC96-5E4B-1A177AE8D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629500"/>
            <a:ext cx="9372600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Está começando no mundo do front-</a:t>
            </a:r>
            <a:r>
              <a:rPr kumimoji="0" lang="pt-BR" altLang="pt-BR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end</a:t>
            </a:r>
            <a:endParaRPr kumimoji="0" lang="pt-BR" altLang="pt-BR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Já usa CSS mas quer mais controle e elegância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Busca evoluir do básico para o avançado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Quer transformar ideias visuais em código real</a:t>
            </a:r>
          </a:p>
        </p:txBody>
      </p:sp>
    </p:spTree>
    <p:extLst>
      <p:ext uri="{BB962C8B-B14F-4D97-AF65-F5344CB8AC3E}">
        <p14:creationId xmlns:p14="http://schemas.microsoft.com/office/powerpoint/2010/main" val="894632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FB8FB-3AB8-3981-F10A-8D99BA910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C07506F3-E3A2-C896-8D18-EF2517E16F70}"/>
              </a:ext>
            </a:extLst>
          </p:cNvPr>
          <p:cNvSpPr/>
          <p:nvPr/>
        </p:nvSpPr>
        <p:spPr>
          <a:xfrm>
            <a:off x="0" y="-386080"/>
            <a:ext cx="9601200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A5E1315-6171-16C8-B52E-FEE350F9FD67}"/>
              </a:ext>
            </a:extLst>
          </p:cNvPr>
          <p:cNvSpPr txBox="1"/>
          <p:nvPr/>
        </p:nvSpPr>
        <p:spPr>
          <a:xfrm>
            <a:off x="899160" y="0"/>
            <a:ext cx="795528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3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D8E98DC-4587-22C3-291A-E7915E417C37}"/>
              </a:ext>
            </a:extLst>
          </p:cNvPr>
          <p:cNvSpPr txBox="1"/>
          <p:nvPr/>
        </p:nvSpPr>
        <p:spPr>
          <a:xfrm>
            <a:off x="746760" y="6413322"/>
            <a:ext cx="8107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Mais que Código</a:t>
            </a:r>
          </a:p>
        </p:txBody>
      </p:sp>
    </p:spTree>
    <p:extLst>
      <p:ext uri="{BB962C8B-B14F-4D97-AF65-F5344CB8AC3E}">
        <p14:creationId xmlns:p14="http://schemas.microsoft.com/office/powerpoint/2010/main" val="949792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694F3-F1B6-7F77-2537-E2045E28A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9511C7B-A90C-9C8B-CF8B-7FA4F916ACBE}"/>
              </a:ext>
            </a:extLst>
          </p:cNvPr>
          <p:cNvSpPr/>
          <p:nvPr/>
        </p:nvSpPr>
        <p:spPr>
          <a:xfrm>
            <a:off x="-60959" y="-152399"/>
            <a:ext cx="9662158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5D55244-9C4D-75F5-CDD4-0ECFEF212A72}"/>
              </a:ext>
            </a:extLst>
          </p:cNvPr>
          <p:cNvSpPr txBox="1"/>
          <p:nvPr/>
        </p:nvSpPr>
        <p:spPr>
          <a:xfrm>
            <a:off x="640080" y="1189201"/>
            <a:ext cx="83210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</a:rPr>
              <a:t>CSS é Criatividade + Técnica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BE76EAE-DF39-C461-14FC-F251C70D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6012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Está começando no mundo do front-end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Já usa CSS mas quer mais controle e elegância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Busca evoluir do básico para o avançado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 transformar ideias visuais em código real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4008C49-B143-AF47-A283-EDC0C6600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6012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Está começando no mundo do front-end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Já usa CSS mas quer mais controle e elegância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Busca evoluir do básico para o avançado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 transformar ideias visuais em código real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6191D9F-A8BC-3257-FE2A-A2A9011F5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6012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Está começando no mundo do front-end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Já usa CSS mas quer mais controle e elegância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Busca evoluir do básico para o avançado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 transformar ideias visuais em código real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624DDCE2-FC41-7EDF-EB25-BA6A84316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214766"/>
            <a:ext cx="9372600" cy="74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6000" dirty="0">
                <a:solidFill>
                  <a:schemeClr val="bg1"/>
                </a:solidFill>
              </a:rPr>
              <a:t> Neste </a:t>
            </a:r>
            <a:r>
              <a:rPr lang="pt-BR" sz="6000" dirty="0" err="1">
                <a:solidFill>
                  <a:schemeClr val="bg1"/>
                </a:solidFill>
              </a:rPr>
              <a:t>eBook</a:t>
            </a:r>
            <a:r>
              <a:rPr lang="pt-BR" sz="6000" dirty="0">
                <a:solidFill>
                  <a:schemeClr val="bg1"/>
                </a:solidFill>
              </a:rPr>
              <a:t>, você vai aprender mais do que comandos.</a:t>
            </a:r>
            <a:br>
              <a:rPr lang="pt-BR" sz="6000" dirty="0">
                <a:solidFill>
                  <a:schemeClr val="bg1"/>
                </a:solidFill>
              </a:rPr>
            </a:br>
            <a:r>
              <a:rPr lang="pt-BR" sz="6000" dirty="0">
                <a:solidFill>
                  <a:schemeClr val="bg1"/>
                </a:solidFill>
              </a:rPr>
              <a:t>Vai entender </a:t>
            </a:r>
            <a:r>
              <a:rPr lang="pt-BR" sz="6000" b="1" dirty="0">
                <a:solidFill>
                  <a:schemeClr val="bg1"/>
                </a:solidFill>
              </a:rPr>
              <a:t>a lógica, o propósito e o potencial</a:t>
            </a:r>
            <a:r>
              <a:rPr lang="pt-BR" sz="6000" dirty="0">
                <a:solidFill>
                  <a:schemeClr val="bg1"/>
                </a:solidFill>
              </a:rPr>
              <a:t> por trás do estilo.</a:t>
            </a:r>
            <a:br>
              <a:rPr lang="pt-BR" sz="6000" dirty="0">
                <a:solidFill>
                  <a:schemeClr val="bg1"/>
                </a:solidFill>
              </a:rPr>
            </a:br>
            <a:r>
              <a:rPr lang="pt-BR" sz="6000" dirty="0">
                <a:solidFill>
                  <a:schemeClr val="bg1"/>
                </a:solidFill>
              </a:rPr>
              <a:t>Vai </a:t>
            </a:r>
            <a:r>
              <a:rPr lang="pt-BR" sz="6000" b="1" dirty="0">
                <a:solidFill>
                  <a:schemeClr val="bg1"/>
                </a:solidFill>
              </a:rPr>
              <a:t>criar, experimentar e dominar</a:t>
            </a:r>
            <a:r>
              <a:rPr lang="pt-BR" sz="6000" dirty="0">
                <a:solidFill>
                  <a:schemeClr val="bg1"/>
                </a:solidFill>
              </a:rPr>
              <a:t>.</a:t>
            </a:r>
            <a:endParaRPr kumimoji="0" lang="pt-BR" altLang="pt-BR" sz="6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4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7F118-1710-0FBE-2948-B8642E102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14EBABCE-A117-C43A-1252-44C3FF8A0B82}"/>
              </a:ext>
            </a:extLst>
          </p:cNvPr>
          <p:cNvSpPr/>
          <p:nvPr/>
        </p:nvSpPr>
        <p:spPr>
          <a:xfrm>
            <a:off x="0" y="-386080"/>
            <a:ext cx="9601200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FAC5C09-8FDF-CF39-15FA-C16DB1BB5555}"/>
              </a:ext>
            </a:extLst>
          </p:cNvPr>
          <p:cNvSpPr txBox="1"/>
          <p:nvPr/>
        </p:nvSpPr>
        <p:spPr>
          <a:xfrm>
            <a:off x="899160" y="0"/>
            <a:ext cx="795528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300" b="1" dirty="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7F688D-AB7F-6284-FC78-C91C0A424A47}"/>
              </a:ext>
            </a:extLst>
          </p:cNvPr>
          <p:cNvSpPr txBox="1"/>
          <p:nvPr/>
        </p:nvSpPr>
        <p:spPr>
          <a:xfrm>
            <a:off x="746760" y="6413322"/>
            <a:ext cx="8107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Convite Final</a:t>
            </a:r>
          </a:p>
        </p:txBody>
      </p:sp>
    </p:spTree>
    <p:extLst>
      <p:ext uri="{BB962C8B-B14F-4D97-AF65-F5344CB8AC3E}">
        <p14:creationId xmlns:p14="http://schemas.microsoft.com/office/powerpoint/2010/main" val="3386476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A1055-7640-F2B8-50D8-3DCF7922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1183E0E-D432-4637-719A-66316F1A505E}"/>
              </a:ext>
            </a:extLst>
          </p:cNvPr>
          <p:cNvSpPr/>
          <p:nvPr/>
        </p:nvSpPr>
        <p:spPr>
          <a:xfrm>
            <a:off x="-60959" y="-152399"/>
            <a:ext cx="9738359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A3352A8-5C00-E9A7-1D0B-E1C6E9670370}"/>
              </a:ext>
            </a:extLst>
          </p:cNvPr>
          <p:cNvSpPr txBox="1"/>
          <p:nvPr/>
        </p:nvSpPr>
        <p:spPr>
          <a:xfrm>
            <a:off x="83820" y="1332979"/>
            <a:ext cx="937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</a:rPr>
              <a:t>Pronto para atravessar as dimensões?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028FB22-D577-7990-3C7C-D2266986E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676431"/>
            <a:ext cx="9372600" cy="65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Pegue seu editor, ajuste sua resolução...</a:t>
            </a:r>
            <a:br>
              <a:rPr lang="pt-BR" sz="6000" dirty="0">
                <a:solidFill>
                  <a:schemeClr val="bg1"/>
                </a:solidFill>
              </a:rPr>
            </a:br>
            <a:r>
              <a:rPr lang="pt-BR" sz="6000" dirty="0">
                <a:solidFill>
                  <a:schemeClr val="bg1"/>
                </a:solidFill>
              </a:rPr>
              <a:t>E prepare-se para enxergar o CSS como nunca antes.</a:t>
            </a:r>
          </a:p>
          <a:p>
            <a:r>
              <a:rPr lang="pt-BR" sz="6000" b="1" dirty="0" err="1">
                <a:solidFill>
                  <a:schemeClr val="bg1"/>
                </a:solidFill>
              </a:rPr>
              <a:t>Call</a:t>
            </a:r>
            <a:r>
              <a:rPr lang="pt-BR" sz="6000" b="1" dirty="0">
                <a:solidFill>
                  <a:schemeClr val="bg1"/>
                </a:solidFill>
              </a:rPr>
              <a:t> </a:t>
            </a:r>
            <a:r>
              <a:rPr lang="pt-BR" sz="6000" b="1" dirty="0" err="1">
                <a:solidFill>
                  <a:schemeClr val="bg1"/>
                </a:solidFill>
              </a:rPr>
              <a:t>to</a:t>
            </a:r>
            <a:r>
              <a:rPr lang="pt-BR" sz="6000" b="1" dirty="0">
                <a:solidFill>
                  <a:schemeClr val="bg1"/>
                </a:solidFill>
              </a:rPr>
              <a:t> </a:t>
            </a:r>
            <a:r>
              <a:rPr lang="pt-BR" sz="6000" b="1" dirty="0" err="1">
                <a:solidFill>
                  <a:schemeClr val="bg1"/>
                </a:solidFill>
              </a:rPr>
              <a:t>Action</a:t>
            </a:r>
            <a:r>
              <a:rPr lang="pt-BR" sz="6000" b="1" dirty="0">
                <a:solidFill>
                  <a:schemeClr val="bg1"/>
                </a:solidFill>
              </a:rPr>
              <a:t>:</a:t>
            </a:r>
            <a:br>
              <a:rPr lang="pt-BR" sz="6000" dirty="0">
                <a:solidFill>
                  <a:schemeClr val="bg1"/>
                </a:solidFill>
              </a:rPr>
            </a:br>
            <a:r>
              <a:rPr lang="pt-BR" sz="6000" i="1" dirty="0">
                <a:solidFill>
                  <a:schemeClr val="bg1"/>
                </a:solidFill>
              </a:rPr>
              <a:t>Vamos começar a jornada?</a:t>
            </a:r>
            <a:endParaRPr lang="pt-BR" sz="6000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6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479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891CE-AC5C-52EA-7439-6AB880F8A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4E72A76-9AAF-C0E0-6611-C9AD6447AD45}"/>
              </a:ext>
            </a:extLst>
          </p:cNvPr>
          <p:cNvSpPr/>
          <p:nvPr/>
        </p:nvSpPr>
        <p:spPr>
          <a:xfrm>
            <a:off x="0" y="-386080"/>
            <a:ext cx="9601200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A5C4B03-17C2-6585-0045-27922D7C404A}"/>
              </a:ext>
            </a:extLst>
          </p:cNvPr>
          <p:cNvSpPr txBox="1"/>
          <p:nvPr/>
        </p:nvSpPr>
        <p:spPr>
          <a:xfrm>
            <a:off x="899160" y="0"/>
            <a:ext cx="795528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300" b="1" dirty="0">
                <a:solidFill>
                  <a:schemeClr val="bg1"/>
                </a:solidFill>
              </a:rPr>
              <a:t>07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6DBD77-F4B1-702F-E581-4E874DBF3AEC}"/>
              </a:ext>
            </a:extLst>
          </p:cNvPr>
          <p:cNvSpPr txBox="1"/>
          <p:nvPr/>
        </p:nvSpPr>
        <p:spPr>
          <a:xfrm>
            <a:off x="746760" y="6413322"/>
            <a:ext cx="81076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Vamos começar a jornada?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71A2277-E0B4-8756-9948-DC2B5B306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660" y="9144833"/>
            <a:ext cx="3865880" cy="386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18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8B95-60A4-8EFE-DBDA-A2AF03199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9680D44-2BDD-C5B0-C0FD-7A614D39AF4E}"/>
              </a:ext>
            </a:extLst>
          </p:cNvPr>
          <p:cNvSpPr/>
          <p:nvPr/>
        </p:nvSpPr>
        <p:spPr>
          <a:xfrm>
            <a:off x="-60959" y="-152399"/>
            <a:ext cx="9738359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523E0F7-221E-B3B6-820E-AC2D91A7689F}"/>
              </a:ext>
            </a:extLst>
          </p:cNvPr>
          <p:cNvSpPr txBox="1"/>
          <p:nvPr/>
        </p:nvSpPr>
        <p:spPr>
          <a:xfrm>
            <a:off x="83820" y="1332979"/>
            <a:ext cx="937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</a:rPr>
              <a:t>Vamos começar a jornada?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9B61D57E-B032-08D5-87E5-E96755B31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959148"/>
            <a:ext cx="9372600" cy="840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A partir de agora, cada capítulo será uma nova dimensão.</a:t>
            </a:r>
            <a:br>
              <a:rPr lang="pt-BR" sz="5400" dirty="0">
                <a:solidFill>
                  <a:schemeClr val="bg1"/>
                </a:solidFill>
              </a:rPr>
            </a:br>
            <a:r>
              <a:rPr lang="pt-BR" sz="5400" dirty="0">
                <a:solidFill>
                  <a:schemeClr val="bg1"/>
                </a:solidFill>
              </a:rPr>
              <a:t>Você vai desbloquear conhecimentos, explorar técnicas e aplicar o CSS com maestria.</a:t>
            </a:r>
          </a:p>
          <a:p>
            <a:r>
              <a:rPr lang="pt-BR" sz="5400" b="1" dirty="0" err="1">
                <a:solidFill>
                  <a:schemeClr val="bg1"/>
                </a:solidFill>
              </a:rPr>
              <a:t>Call</a:t>
            </a:r>
            <a:r>
              <a:rPr lang="pt-BR" sz="5400" b="1" dirty="0">
                <a:solidFill>
                  <a:schemeClr val="bg1"/>
                </a:solidFill>
              </a:rPr>
              <a:t> </a:t>
            </a:r>
            <a:r>
              <a:rPr lang="pt-BR" sz="5400" b="1" dirty="0" err="1">
                <a:solidFill>
                  <a:schemeClr val="bg1"/>
                </a:solidFill>
              </a:rPr>
              <a:t>to</a:t>
            </a:r>
            <a:r>
              <a:rPr lang="pt-BR" sz="5400" b="1" dirty="0">
                <a:solidFill>
                  <a:schemeClr val="bg1"/>
                </a:solidFill>
              </a:rPr>
              <a:t> </a:t>
            </a:r>
            <a:r>
              <a:rPr lang="pt-BR" sz="5400" b="1" dirty="0" err="1">
                <a:solidFill>
                  <a:schemeClr val="bg1"/>
                </a:solidFill>
              </a:rPr>
              <a:t>Action</a:t>
            </a:r>
            <a:r>
              <a:rPr lang="pt-BR" sz="5400" b="1" dirty="0">
                <a:solidFill>
                  <a:schemeClr val="bg1"/>
                </a:solidFill>
              </a:rPr>
              <a:t> (em destaque):</a:t>
            </a:r>
            <a:br>
              <a:rPr lang="pt-BR" sz="5400" dirty="0">
                <a:solidFill>
                  <a:schemeClr val="bg1"/>
                </a:solidFill>
              </a:rPr>
            </a:br>
            <a:r>
              <a:rPr lang="pt-BR" sz="5400" dirty="0">
                <a:solidFill>
                  <a:schemeClr val="bg1"/>
                </a:solidFill>
              </a:rPr>
              <a:t>➡️ Primeira dimensão: </a:t>
            </a:r>
            <a:r>
              <a:rPr lang="pt-BR" sz="5400" b="1" dirty="0">
                <a:solidFill>
                  <a:schemeClr val="bg1"/>
                </a:solidFill>
              </a:rPr>
              <a:t>A Base do Estilo</a:t>
            </a:r>
            <a:endParaRPr lang="pt-BR" sz="5400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88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95455-9D44-E2A4-4C9D-C6EC91304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6122C58-28EC-0BDF-9241-7939C9F693F8}"/>
              </a:ext>
            </a:extLst>
          </p:cNvPr>
          <p:cNvSpPr/>
          <p:nvPr/>
        </p:nvSpPr>
        <p:spPr>
          <a:xfrm>
            <a:off x="0" y="-386080"/>
            <a:ext cx="9601200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0AB47B3-98C4-ABFC-A517-BF223BA1A2A3}"/>
              </a:ext>
            </a:extLst>
          </p:cNvPr>
          <p:cNvSpPr txBox="1"/>
          <p:nvPr/>
        </p:nvSpPr>
        <p:spPr>
          <a:xfrm>
            <a:off x="899160" y="0"/>
            <a:ext cx="795528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300" b="1" dirty="0">
                <a:solidFill>
                  <a:schemeClr val="bg1"/>
                </a:solidFill>
              </a:rPr>
              <a:t>08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808B3CF-7810-DEDD-6824-9804007BB1E0}"/>
              </a:ext>
            </a:extLst>
          </p:cNvPr>
          <p:cNvSpPr txBox="1"/>
          <p:nvPr/>
        </p:nvSpPr>
        <p:spPr>
          <a:xfrm>
            <a:off x="746760" y="6894959"/>
            <a:ext cx="8107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A Dimensão Base</a:t>
            </a:r>
          </a:p>
        </p:txBody>
      </p:sp>
    </p:spTree>
    <p:extLst>
      <p:ext uri="{BB962C8B-B14F-4D97-AF65-F5344CB8AC3E}">
        <p14:creationId xmlns:p14="http://schemas.microsoft.com/office/powerpoint/2010/main" val="760821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4C1A-B2F7-8BB5-ABA3-3C5705989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A63A737-BD8D-3B97-9FFA-2C421D516B4D}"/>
              </a:ext>
            </a:extLst>
          </p:cNvPr>
          <p:cNvSpPr/>
          <p:nvPr/>
        </p:nvSpPr>
        <p:spPr>
          <a:xfrm>
            <a:off x="-60959" y="-152399"/>
            <a:ext cx="9738359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C7FF816-934A-8F7B-92EB-0EB878F5183D}"/>
              </a:ext>
            </a:extLst>
          </p:cNvPr>
          <p:cNvSpPr txBox="1"/>
          <p:nvPr/>
        </p:nvSpPr>
        <p:spPr>
          <a:xfrm>
            <a:off x="83820" y="1332979"/>
            <a:ext cx="937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</a:rPr>
              <a:t>Dimensão Base: Fundamentos do CSS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A44A65DB-D57D-0478-9A08-9F7AF64B2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051481"/>
            <a:ext cx="9372600" cy="8217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Toda estrutura começa por aqui.</a:t>
            </a:r>
            <a:br>
              <a:rPr lang="pt-BR" sz="4800" dirty="0">
                <a:solidFill>
                  <a:schemeClr val="bg1"/>
                </a:solidFill>
              </a:rPr>
            </a:br>
            <a:r>
              <a:rPr lang="pt-BR" sz="4800" dirty="0">
                <a:solidFill>
                  <a:schemeClr val="bg1"/>
                </a:solidFill>
              </a:rPr>
              <a:t>Antes de criar efeitos incríveis, é preciso entender </a:t>
            </a:r>
            <a:r>
              <a:rPr lang="pt-BR" sz="4800" b="1" dirty="0">
                <a:solidFill>
                  <a:schemeClr val="bg1"/>
                </a:solidFill>
              </a:rPr>
              <a:t>as raízes do CSS</a:t>
            </a:r>
            <a:r>
              <a:rPr lang="pt-BR" sz="4800" dirty="0">
                <a:solidFill>
                  <a:schemeClr val="bg1"/>
                </a:solidFill>
              </a:rPr>
              <a:t>.</a:t>
            </a:r>
          </a:p>
          <a:p>
            <a:r>
              <a:rPr lang="pt-BR" sz="4800" dirty="0">
                <a:solidFill>
                  <a:schemeClr val="bg1"/>
                </a:solidFill>
              </a:rPr>
              <a:t>Você vai aprender:</a:t>
            </a:r>
          </a:p>
          <a:p>
            <a:r>
              <a:rPr lang="pt-BR" sz="4800" dirty="0">
                <a:solidFill>
                  <a:schemeClr val="bg1"/>
                </a:solidFill>
              </a:rPr>
              <a:t>Como o CSS realmente funciona no navegador</a:t>
            </a:r>
          </a:p>
          <a:p>
            <a:r>
              <a:rPr lang="pt-BR" sz="4800" dirty="0">
                <a:solidFill>
                  <a:schemeClr val="bg1"/>
                </a:solidFill>
              </a:rPr>
              <a:t>Como escrever regras claras, reutilizáveis e eficientes</a:t>
            </a:r>
          </a:p>
          <a:p>
            <a:r>
              <a:rPr lang="pt-BR" sz="4800" dirty="0">
                <a:solidFill>
                  <a:schemeClr val="bg1"/>
                </a:solidFill>
              </a:rPr>
              <a:t>Como funciona a </a:t>
            </a:r>
            <a:r>
              <a:rPr lang="pt-BR" sz="4800" b="1" dirty="0">
                <a:solidFill>
                  <a:schemeClr val="bg1"/>
                </a:solidFill>
              </a:rPr>
              <a:t>cascata</a:t>
            </a:r>
            <a:r>
              <a:rPr lang="pt-BR" sz="4800" dirty="0">
                <a:solidFill>
                  <a:schemeClr val="bg1"/>
                </a:solidFill>
              </a:rPr>
              <a:t>, </a:t>
            </a:r>
            <a:r>
              <a:rPr lang="pt-BR" sz="4800" b="1" dirty="0">
                <a:solidFill>
                  <a:schemeClr val="bg1"/>
                </a:solidFill>
              </a:rPr>
              <a:t>especificidade</a:t>
            </a:r>
            <a:r>
              <a:rPr lang="pt-BR" sz="4800" dirty="0">
                <a:solidFill>
                  <a:schemeClr val="bg1"/>
                </a:solidFill>
              </a:rPr>
              <a:t> e a </a:t>
            </a:r>
            <a:r>
              <a:rPr lang="pt-BR" sz="4800" b="1" dirty="0">
                <a:solidFill>
                  <a:schemeClr val="bg1"/>
                </a:solidFill>
              </a:rPr>
              <a:t>herança</a:t>
            </a:r>
            <a:endParaRPr lang="pt-BR" sz="4800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600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81020-CBAE-D3C0-B292-C3F5D9F05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3D9C636F-5EBF-08A7-1906-D7AA227CDFD4}"/>
              </a:ext>
            </a:extLst>
          </p:cNvPr>
          <p:cNvSpPr/>
          <p:nvPr/>
        </p:nvSpPr>
        <p:spPr>
          <a:xfrm>
            <a:off x="0" y="-386080"/>
            <a:ext cx="9601200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24C23FC-C219-B6B9-0DEA-014A709892A2}"/>
              </a:ext>
            </a:extLst>
          </p:cNvPr>
          <p:cNvSpPr txBox="1"/>
          <p:nvPr/>
        </p:nvSpPr>
        <p:spPr>
          <a:xfrm>
            <a:off x="899160" y="0"/>
            <a:ext cx="795528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300" b="1" dirty="0">
                <a:solidFill>
                  <a:schemeClr val="bg1"/>
                </a:solidFill>
              </a:rPr>
              <a:t>09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C5BF072-29DE-8927-1635-C73D89F91472}"/>
              </a:ext>
            </a:extLst>
          </p:cNvPr>
          <p:cNvSpPr txBox="1"/>
          <p:nvPr/>
        </p:nvSpPr>
        <p:spPr>
          <a:xfrm>
            <a:off x="746760" y="6894959"/>
            <a:ext cx="8107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O Que é CSS?</a:t>
            </a:r>
          </a:p>
        </p:txBody>
      </p:sp>
    </p:spTree>
    <p:extLst>
      <p:ext uri="{BB962C8B-B14F-4D97-AF65-F5344CB8AC3E}">
        <p14:creationId xmlns:p14="http://schemas.microsoft.com/office/powerpoint/2010/main" val="14188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59A6F-88A8-E9A4-16E1-0B82A3D9F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A534701-8B0A-06AD-2568-D1E1FB00ACCC}"/>
              </a:ext>
            </a:extLst>
          </p:cNvPr>
          <p:cNvSpPr/>
          <p:nvPr/>
        </p:nvSpPr>
        <p:spPr>
          <a:xfrm>
            <a:off x="0" y="-406400"/>
            <a:ext cx="9723120" cy="1280160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B64A593-6D0A-27C9-C410-FF6E65E0D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400"/>
            <a:ext cx="9723120" cy="96012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398BC0C-5328-993E-B63D-D1AB49824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27" y="5129227"/>
            <a:ext cx="2543145" cy="254314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94B7756C-B672-8E92-58F9-289495DB015F}"/>
              </a:ext>
            </a:extLst>
          </p:cNvPr>
          <p:cNvSpPr txBox="1"/>
          <p:nvPr/>
        </p:nvSpPr>
        <p:spPr>
          <a:xfrm>
            <a:off x="2776100" y="-902354"/>
            <a:ext cx="4176000" cy="315471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>
                <a:lumMod val="50000"/>
              </a:schemeClr>
            </a:outerShdw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39BE5"/>
                </a:solidFill>
                <a:effectLst>
                  <a:outerShdw dist="38100" dir="2640000" algn="bl" rotWithShape="0">
                    <a:schemeClr val="bg1">
                      <a:lumMod val="95000"/>
                    </a:schemeClr>
                  </a:outerShdw>
                </a:effectLst>
              </a:defRPr>
            </a:lvl1pPr>
          </a:lstStyle>
          <a:p>
            <a:pPr algn="ctr"/>
            <a:r>
              <a:rPr lang="pt-BR" sz="19900" dirty="0" err="1"/>
              <a:t>css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B19E6EF-7AE1-4337-ABC6-FD8E2A1C2F52}"/>
              </a:ext>
            </a:extLst>
          </p:cNvPr>
          <p:cNvSpPr txBox="1"/>
          <p:nvPr/>
        </p:nvSpPr>
        <p:spPr>
          <a:xfrm>
            <a:off x="-1" y="1779691"/>
            <a:ext cx="9601200" cy="101566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>
                <a:lumMod val="50000"/>
              </a:schemeClr>
            </a:outerShdw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99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rgbClr val="039BE5"/>
                  </a:outerShdw>
                </a:effectLst>
              </a:defRPr>
            </a:lvl1pPr>
          </a:lstStyle>
          <a:p>
            <a:r>
              <a:rPr lang="pt-BR" sz="6000" dirty="0">
                <a:solidFill>
                  <a:srgbClr val="039BE5"/>
                </a:solidFill>
                <a:effectLst>
                  <a:outerShdw dist="38100" dir="2640000" algn="bl" rotWithShape="0">
                    <a:schemeClr val="bg1">
                      <a:lumMod val="95000"/>
                    </a:schemeClr>
                  </a:outerShdw>
                </a:effectLst>
              </a:rPr>
              <a:t>CSS em Todas as Dimensões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3200FE1F-B0FA-5AB1-EEC8-7ABBC58504CE}"/>
              </a:ext>
            </a:extLst>
          </p:cNvPr>
          <p:cNvSpPr/>
          <p:nvPr/>
        </p:nvSpPr>
        <p:spPr>
          <a:xfrm>
            <a:off x="812800" y="2535499"/>
            <a:ext cx="8102600" cy="1464231"/>
          </a:xfrm>
          <a:prstGeom prst="round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>
                <a:lumMod val="50000"/>
              </a:scheme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39BE5"/>
                </a:solidFill>
                <a:effectLst>
                  <a:outerShdw dist="38100" dir="2640000" algn="bl" rotWithShape="0">
                    <a:schemeClr val="bg1">
                      <a:lumMod val="95000"/>
                    </a:schemeClr>
                  </a:outerShdw>
                </a:effectLst>
              </a:rPr>
              <a:t>O Poder do </a:t>
            </a:r>
            <a:r>
              <a:rPr lang="pt-BR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39BE5"/>
                </a:solidFill>
                <a:effectLst>
                  <a:outerShdw dist="38100" dir="2640000" algn="bl" rotWithShape="0">
                    <a:schemeClr val="bg1">
                      <a:lumMod val="95000"/>
                    </a:schemeClr>
                  </a:outerShdw>
                </a:effectLst>
              </a:rPr>
              <a:t>Estilo</a:t>
            </a:r>
            <a:endParaRPr lang="pt-BR" sz="6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039BE5"/>
              </a:solidFill>
              <a:effectLst>
                <a:outerShdw dist="38100" dir="2640000" algn="bl" rotWithShape="0">
                  <a:schemeClr val="bg1">
                    <a:lumMod val="95000"/>
                  </a:schemeClr>
                </a:outerShdw>
              </a:effectLst>
            </a:endParaRP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12463542-0F59-DF6A-C2A7-CA887D295476}"/>
              </a:ext>
            </a:extLst>
          </p:cNvPr>
          <p:cNvSpPr/>
          <p:nvPr/>
        </p:nvSpPr>
        <p:spPr>
          <a:xfrm>
            <a:off x="0" y="12151894"/>
            <a:ext cx="3529027" cy="632997"/>
          </a:xfrm>
          <a:prstGeom prst="round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039BE5"/>
                </a:solidFill>
              </a:rPr>
              <a:t>Iwerson R. Bochnia</a:t>
            </a:r>
          </a:p>
        </p:txBody>
      </p:sp>
    </p:spTree>
    <p:extLst>
      <p:ext uri="{BB962C8B-B14F-4D97-AF65-F5344CB8AC3E}">
        <p14:creationId xmlns:p14="http://schemas.microsoft.com/office/powerpoint/2010/main" val="238367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DD0FC-892B-868F-9092-8E4B823B7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241F7E6-D0F0-9086-AE6D-CE9AD0BCFF68}"/>
              </a:ext>
            </a:extLst>
          </p:cNvPr>
          <p:cNvSpPr/>
          <p:nvPr/>
        </p:nvSpPr>
        <p:spPr>
          <a:xfrm>
            <a:off x="-60959" y="-152399"/>
            <a:ext cx="9738359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78EC2C-88FE-1260-EB90-8912C933A4EA}"/>
              </a:ext>
            </a:extLst>
          </p:cNvPr>
          <p:cNvSpPr txBox="1"/>
          <p:nvPr/>
        </p:nvSpPr>
        <p:spPr>
          <a:xfrm>
            <a:off x="83820" y="1332979"/>
            <a:ext cx="937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</a:rPr>
              <a:t>O que é CSS, afinal?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D5F116C-6AA2-CD65-E2BF-6AA39D0EB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8744799"/>
            <a:ext cx="9372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CADA1B3-D1B3-51EA-7F0D-D89A87F78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302382"/>
            <a:ext cx="8442959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CSS (</a:t>
            </a:r>
            <a:r>
              <a:rPr kumimoji="0" lang="pt-BR" altLang="pt-BR" sz="4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Cascading</a:t>
            </a:r>
            <a:r>
              <a:rPr kumimoji="0" lang="pt-BR" altLang="pt-BR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4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Style</a:t>
            </a:r>
            <a:r>
              <a:rPr kumimoji="0" lang="pt-BR" altLang="pt-BR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4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Sheets</a:t>
            </a:r>
            <a:r>
              <a:rPr kumimoji="0" lang="pt-BR" altLang="pt-BR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 é a linguagem que define </a:t>
            </a:r>
            <a:r>
              <a:rPr kumimoji="0" lang="pt-BR" altLang="pt-BR" sz="4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aparência</a:t>
            </a:r>
            <a:r>
              <a:rPr kumimoji="0" lang="pt-BR" altLang="pt-BR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dos elementos HTML.</a:t>
            </a:r>
            <a:br>
              <a:rPr kumimoji="0" lang="pt-BR" altLang="pt-BR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pt-BR" altLang="pt-BR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 ele, você controla </a:t>
            </a:r>
            <a:r>
              <a:rPr kumimoji="0" lang="pt-BR" altLang="pt-BR" sz="4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cores, tamanhos, posições, fontes, animações</a:t>
            </a:r>
            <a:r>
              <a:rPr kumimoji="0" lang="pt-BR" altLang="pt-BR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 muito mais.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 CSS transforma </a:t>
            </a:r>
            <a:r>
              <a:rPr kumimoji="0" lang="pt-BR" altLang="pt-BR" sz="4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estrutura em experiência visual.</a:t>
            </a:r>
            <a:endParaRPr kumimoji="0" lang="pt-BR" altLang="pt-BR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821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BE9F0-A385-FC6B-4416-A24AD13D5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7CB89703-FE33-E329-8C50-C98E958F03EB}"/>
              </a:ext>
            </a:extLst>
          </p:cNvPr>
          <p:cNvSpPr/>
          <p:nvPr/>
        </p:nvSpPr>
        <p:spPr>
          <a:xfrm>
            <a:off x="0" y="-386080"/>
            <a:ext cx="9601200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96AEA31-6EB8-CA13-BE33-4EA7FB2814C5}"/>
              </a:ext>
            </a:extLst>
          </p:cNvPr>
          <p:cNvSpPr txBox="1"/>
          <p:nvPr/>
        </p:nvSpPr>
        <p:spPr>
          <a:xfrm>
            <a:off x="899160" y="0"/>
            <a:ext cx="795528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3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4353992-F751-1387-BE57-224E539D1C5E}"/>
              </a:ext>
            </a:extLst>
          </p:cNvPr>
          <p:cNvSpPr txBox="1"/>
          <p:nvPr/>
        </p:nvSpPr>
        <p:spPr>
          <a:xfrm>
            <a:off x="746760" y="6894959"/>
            <a:ext cx="81076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Anatomia de uma Regra CSS</a:t>
            </a:r>
          </a:p>
        </p:txBody>
      </p:sp>
    </p:spTree>
    <p:extLst>
      <p:ext uri="{BB962C8B-B14F-4D97-AF65-F5344CB8AC3E}">
        <p14:creationId xmlns:p14="http://schemas.microsoft.com/office/powerpoint/2010/main" val="2761768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03F3E-40ED-645A-F7E9-7D165920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5DFC75D-4CF6-0B07-E6C1-CC1C424EEF29}"/>
              </a:ext>
            </a:extLst>
          </p:cNvPr>
          <p:cNvSpPr/>
          <p:nvPr/>
        </p:nvSpPr>
        <p:spPr>
          <a:xfrm>
            <a:off x="-60959" y="-152399"/>
            <a:ext cx="9738359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1D1644E-259D-A6C9-F0E8-5C4CA1914BE5}"/>
              </a:ext>
            </a:extLst>
          </p:cNvPr>
          <p:cNvSpPr txBox="1"/>
          <p:nvPr/>
        </p:nvSpPr>
        <p:spPr>
          <a:xfrm>
            <a:off x="83820" y="1332979"/>
            <a:ext cx="937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</a:rPr>
              <a:t>Anatomia de uma Regra CSS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9CC5225-076C-83C8-83D0-C99FB54AE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8744799"/>
            <a:ext cx="9372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F70C7C-F1AC-F938-073A-3B2C7945B6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027" b="10733"/>
          <a:stretch>
            <a:fillRect/>
          </a:stretch>
        </p:blipFill>
        <p:spPr>
          <a:xfrm>
            <a:off x="1014262" y="5704835"/>
            <a:ext cx="6483818" cy="345546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3C1C125-2179-5961-538B-17B9AB484C8F}"/>
              </a:ext>
            </a:extLst>
          </p:cNvPr>
          <p:cNvSpPr txBox="1"/>
          <p:nvPr/>
        </p:nvSpPr>
        <p:spPr>
          <a:xfrm>
            <a:off x="1014262" y="4410723"/>
            <a:ext cx="6270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Código de exemplo: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A325FA2-915D-BF69-0A9D-789A7EE9B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262" y="9768826"/>
            <a:ext cx="8282138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Explicação visual:</a:t>
            </a:r>
            <a:endParaRPr kumimoji="0" lang="pt-BR" altLang="pt-BR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h1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seletor</a:t>
            </a:r>
            <a:endParaRPr kumimoji="0" lang="pt-BR" altLang="pt-BR" sz="8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{}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bloco de regras</a:t>
            </a:r>
            <a:endParaRPr kumimoji="0" lang="pt-BR" altLang="pt-BR" sz="8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color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e </a:t>
            </a:r>
            <a:r>
              <a:rPr kumimoji="0" lang="pt-BR" altLang="pt-BR" sz="4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font-size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propriedades</a:t>
            </a:r>
            <a:endParaRPr kumimoji="0" lang="pt-BR" altLang="pt-BR" sz="8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#4f46e5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e </a:t>
            </a:r>
            <a:r>
              <a:rPr kumimoji="0" lang="pt-BR" altLang="pt-BR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2rem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valores</a:t>
            </a:r>
            <a:endParaRPr kumimoji="0" lang="pt-BR" altLang="pt-BR" sz="8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8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155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B18E2-4F2A-6BE4-072E-DA0AE7502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57BE246E-522E-770A-309D-A2AB83457A8F}"/>
              </a:ext>
            </a:extLst>
          </p:cNvPr>
          <p:cNvSpPr/>
          <p:nvPr/>
        </p:nvSpPr>
        <p:spPr>
          <a:xfrm>
            <a:off x="0" y="-386080"/>
            <a:ext cx="9601200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B1867E6-617F-B718-CB6D-8D848D41FDFD}"/>
              </a:ext>
            </a:extLst>
          </p:cNvPr>
          <p:cNvSpPr txBox="1"/>
          <p:nvPr/>
        </p:nvSpPr>
        <p:spPr>
          <a:xfrm>
            <a:off x="899160" y="0"/>
            <a:ext cx="795528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3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659D676-2A7C-A3AE-3840-7E47BD1550F0}"/>
              </a:ext>
            </a:extLst>
          </p:cNvPr>
          <p:cNvSpPr txBox="1"/>
          <p:nvPr/>
        </p:nvSpPr>
        <p:spPr>
          <a:xfrm>
            <a:off x="746760" y="6894959"/>
            <a:ext cx="8107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Conceitos-Chave</a:t>
            </a:r>
          </a:p>
        </p:txBody>
      </p:sp>
    </p:spTree>
    <p:extLst>
      <p:ext uri="{BB962C8B-B14F-4D97-AF65-F5344CB8AC3E}">
        <p14:creationId xmlns:p14="http://schemas.microsoft.com/office/powerpoint/2010/main" val="1664170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42987-DE50-6879-FC84-A056F02E9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5CBC818-6AD4-A933-1611-74AA849EE84A}"/>
              </a:ext>
            </a:extLst>
          </p:cNvPr>
          <p:cNvSpPr/>
          <p:nvPr/>
        </p:nvSpPr>
        <p:spPr>
          <a:xfrm>
            <a:off x="-60959" y="-152399"/>
            <a:ext cx="9738359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F0C0CCF-3C0C-2963-A54D-9A6B8800CC46}"/>
              </a:ext>
            </a:extLst>
          </p:cNvPr>
          <p:cNvSpPr txBox="1"/>
          <p:nvPr/>
        </p:nvSpPr>
        <p:spPr>
          <a:xfrm>
            <a:off x="83820" y="1332979"/>
            <a:ext cx="937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</a:rPr>
              <a:t>Três Conceitos que Você Precisa Dominar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CCE95413-3E32-7C66-AF48-179CB3351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8744799"/>
            <a:ext cx="9372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703628F-8BB0-4FDD-0566-5C79AA648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282" y="5306600"/>
            <a:ext cx="8282138" cy="714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</a:rPr>
              <a:t>Lista animada:</a:t>
            </a:r>
            <a:endParaRPr lang="pt-BR" sz="5400" dirty="0">
              <a:solidFill>
                <a:schemeClr val="bg1"/>
              </a:solidFill>
            </a:endParaRPr>
          </a:p>
          <a:p>
            <a:r>
              <a:rPr lang="pt-BR" sz="5400" b="1" dirty="0">
                <a:solidFill>
                  <a:schemeClr val="bg1"/>
                </a:solidFill>
              </a:rPr>
              <a:t>Cascata</a:t>
            </a:r>
            <a:r>
              <a:rPr lang="pt-BR" sz="5400" dirty="0">
                <a:solidFill>
                  <a:schemeClr val="bg1"/>
                </a:solidFill>
              </a:rPr>
              <a:t> – Quem vence quando há conflito?</a:t>
            </a:r>
          </a:p>
          <a:p>
            <a:r>
              <a:rPr lang="pt-BR" sz="5400" b="1" dirty="0">
                <a:solidFill>
                  <a:schemeClr val="bg1"/>
                </a:solidFill>
              </a:rPr>
              <a:t>Especificidade</a:t>
            </a:r>
            <a:r>
              <a:rPr lang="pt-BR" sz="5400" dirty="0">
                <a:solidFill>
                  <a:schemeClr val="bg1"/>
                </a:solidFill>
              </a:rPr>
              <a:t> – Qual regra é mais forte?</a:t>
            </a:r>
          </a:p>
          <a:p>
            <a:r>
              <a:rPr lang="pt-BR" sz="5400" b="1" dirty="0">
                <a:solidFill>
                  <a:schemeClr val="bg1"/>
                </a:solidFill>
              </a:rPr>
              <a:t>Herança</a:t>
            </a:r>
            <a:r>
              <a:rPr lang="pt-BR" sz="5400" dirty="0">
                <a:solidFill>
                  <a:schemeClr val="bg1"/>
                </a:solidFill>
              </a:rPr>
              <a:t> – O que é passado automaticamente?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8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606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0A76C-12F1-CF53-0BA0-40790886A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9CB51D67-C4C0-1187-F924-16E147332836}"/>
              </a:ext>
            </a:extLst>
          </p:cNvPr>
          <p:cNvSpPr/>
          <p:nvPr/>
        </p:nvSpPr>
        <p:spPr>
          <a:xfrm>
            <a:off x="0" y="-386080"/>
            <a:ext cx="9601200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2D66C4E-225A-3DF6-F119-B8B4E52AD39B}"/>
              </a:ext>
            </a:extLst>
          </p:cNvPr>
          <p:cNvSpPr txBox="1"/>
          <p:nvPr/>
        </p:nvSpPr>
        <p:spPr>
          <a:xfrm>
            <a:off x="899160" y="0"/>
            <a:ext cx="795528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3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564F1EF-173A-1F8D-9A52-42C6F37A6EFA}"/>
              </a:ext>
            </a:extLst>
          </p:cNvPr>
          <p:cNvSpPr txBox="1"/>
          <p:nvPr/>
        </p:nvSpPr>
        <p:spPr>
          <a:xfrm>
            <a:off x="746760" y="6894959"/>
            <a:ext cx="8107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Exemplo Prático</a:t>
            </a:r>
          </a:p>
        </p:txBody>
      </p:sp>
    </p:spTree>
    <p:extLst>
      <p:ext uri="{BB962C8B-B14F-4D97-AF65-F5344CB8AC3E}">
        <p14:creationId xmlns:p14="http://schemas.microsoft.com/office/powerpoint/2010/main" val="669515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5E0A5-6FA2-25EC-4884-FCEC89D8C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BD99DB4-1F2F-AF94-407E-60FC2C7D73FD}"/>
              </a:ext>
            </a:extLst>
          </p:cNvPr>
          <p:cNvSpPr/>
          <p:nvPr/>
        </p:nvSpPr>
        <p:spPr>
          <a:xfrm>
            <a:off x="-60959" y="-152399"/>
            <a:ext cx="9738359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8473923-D725-8C3E-CEB2-F4BC9C9C9292}"/>
              </a:ext>
            </a:extLst>
          </p:cNvPr>
          <p:cNvSpPr txBox="1"/>
          <p:nvPr/>
        </p:nvSpPr>
        <p:spPr>
          <a:xfrm>
            <a:off x="83820" y="1332979"/>
            <a:ext cx="937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</a:rPr>
              <a:t>Aplicando o Básico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2BEDEAA5-A8EB-85F4-91F9-B4E3BF75F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8744799"/>
            <a:ext cx="9372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3100AA1-8B83-629C-7014-4AE3D312E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151" y="3338944"/>
            <a:ext cx="8282138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</a:rPr>
              <a:t>Cenário:</a:t>
            </a:r>
            <a:br>
              <a:rPr lang="pt-BR" sz="4400" dirty="0">
                <a:solidFill>
                  <a:schemeClr val="bg1"/>
                </a:solidFill>
              </a:rPr>
            </a:br>
            <a:r>
              <a:rPr lang="pt-BR" sz="4400" dirty="0">
                <a:solidFill>
                  <a:schemeClr val="bg1"/>
                </a:solidFill>
              </a:rPr>
              <a:t>Você quer estilizar títulos e parágrafos do seu site.</a:t>
            </a:r>
          </a:p>
          <a:p>
            <a:r>
              <a:rPr lang="pt-BR" sz="4400" b="1" dirty="0">
                <a:solidFill>
                  <a:schemeClr val="bg1"/>
                </a:solidFill>
              </a:rPr>
              <a:t>Demonstração em HTML + CSS:</a:t>
            </a:r>
            <a:endParaRPr lang="pt-BR" sz="4400" dirty="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6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D83790-CA6A-F9BE-52D1-F03207342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24" y="6853003"/>
            <a:ext cx="7072570" cy="20166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AA7C718-3B0B-CD3F-4C66-E01CCDD0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24" y="9282900"/>
            <a:ext cx="7072570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50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509AE-575A-408A-45A2-7D01B25EA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D7DB3D6E-5993-BD7B-8379-FDC61543145A}"/>
              </a:ext>
            </a:extLst>
          </p:cNvPr>
          <p:cNvSpPr/>
          <p:nvPr/>
        </p:nvSpPr>
        <p:spPr>
          <a:xfrm>
            <a:off x="0" y="-386080"/>
            <a:ext cx="9601200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9FA97A2-B4B0-49AB-637B-B0AAA1C63742}"/>
              </a:ext>
            </a:extLst>
          </p:cNvPr>
          <p:cNvSpPr txBox="1"/>
          <p:nvPr/>
        </p:nvSpPr>
        <p:spPr>
          <a:xfrm>
            <a:off x="899160" y="0"/>
            <a:ext cx="795528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3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52B02AE-C877-8114-A1B2-37B4A6FAC773}"/>
              </a:ext>
            </a:extLst>
          </p:cNvPr>
          <p:cNvSpPr txBox="1"/>
          <p:nvPr/>
        </p:nvSpPr>
        <p:spPr>
          <a:xfrm>
            <a:off x="746760" y="6894959"/>
            <a:ext cx="8107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Mini Desafio</a:t>
            </a:r>
          </a:p>
        </p:txBody>
      </p:sp>
    </p:spTree>
    <p:extLst>
      <p:ext uri="{BB962C8B-B14F-4D97-AF65-F5344CB8AC3E}">
        <p14:creationId xmlns:p14="http://schemas.microsoft.com/office/powerpoint/2010/main" val="1228524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2CFD9-15BA-8490-A3AC-016AD6026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30E6013-31B2-1A27-7880-CEDEDD7996E1}"/>
              </a:ext>
            </a:extLst>
          </p:cNvPr>
          <p:cNvSpPr/>
          <p:nvPr/>
        </p:nvSpPr>
        <p:spPr>
          <a:xfrm>
            <a:off x="-60959" y="-152399"/>
            <a:ext cx="9738359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1DC1EBF-3EDA-1CDA-C1E2-DF7CF6B890AE}"/>
              </a:ext>
            </a:extLst>
          </p:cNvPr>
          <p:cNvSpPr txBox="1"/>
          <p:nvPr/>
        </p:nvSpPr>
        <p:spPr>
          <a:xfrm>
            <a:off x="83820" y="1332979"/>
            <a:ext cx="937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</a:rPr>
              <a:t>Desafio Rápido: Mãos no Código!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22FE452-C738-4EC2-E734-DE8E1C571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8744799"/>
            <a:ext cx="9372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BFD0413-D8EA-D4B7-6EA9-CA0783F70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899234"/>
            <a:ext cx="9296399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Crie uma página simples com: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Um título centralizado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Um parágrafo com cor cinza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Um botão estilizado com </a:t>
            </a:r>
            <a:r>
              <a:rPr kumimoji="0" lang="pt-BR" altLang="pt-BR" sz="4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hover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Dica:</a:t>
            </a:r>
            <a:b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 as propriedades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text-align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color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padding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background-color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border-radius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158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E7691-8CC9-BDCD-533B-32E927D44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961326DD-15AF-D602-C1FD-C007B5E168AD}"/>
              </a:ext>
            </a:extLst>
          </p:cNvPr>
          <p:cNvSpPr/>
          <p:nvPr/>
        </p:nvSpPr>
        <p:spPr>
          <a:xfrm>
            <a:off x="0" y="-386080"/>
            <a:ext cx="9601200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86E0FBA-1A4B-C9D9-CA27-1604F0CDA558}"/>
              </a:ext>
            </a:extLst>
          </p:cNvPr>
          <p:cNvSpPr txBox="1"/>
          <p:nvPr/>
        </p:nvSpPr>
        <p:spPr>
          <a:xfrm>
            <a:off x="899160" y="0"/>
            <a:ext cx="795528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3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25F4CE5-34B2-F092-C682-CA3A61AC626B}"/>
              </a:ext>
            </a:extLst>
          </p:cNvPr>
          <p:cNvSpPr txBox="1"/>
          <p:nvPr/>
        </p:nvSpPr>
        <p:spPr>
          <a:xfrm>
            <a:off x="746760" y="6894959"/>
            <a:ext cx="81076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Contato e Encerramento</a:t>
            </a:r>
          </a:p>
        </p:txBody>
      </p:sp>
    </p:spTree>
    <p:extLst>
      <p:ext uri="{BB962C8B-B14F-4D97-AF65-F5344CB8AC3E}">
        <p14:creationId xmlns:p14="http://schemas.microsoft.com/office/powerpoint/2010/main" val="610020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624D80D3-A6DA-40A1-4A88-0D3193D316CB}"/>
              </a:ext>
            </a:extLst>
          </p:cNvPr>
          <p:cNvSpPr/>
          <p:nvPr/>
        </p:nvSpPr>
        <p:spPr>
          <a:xfrm>
            <a:off x="0" y="-386080"/>
            <a:ext cx="9601200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1860D3B-E98F-8E00-4C33-373B7D5384C7}"/>
              </a:ext>
            </a:extLst>
          </p:cNvPr>
          <p:cNvSpPr txBox="1"/>
          <p:nvPr/>
        </p:nvSpPr>
        <p:spPr>
          <a:xfrm>
            <a:off x="1097280" y="-721360"/>
            <a:ext cx="795528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3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0D294CC-883D-4F33-77AA-212DF484D2BC}"/>
              </a:ext>
            </a:extLst>
          </p:cNvPr>
          <p:cNvSpPr txBox="1"/>
          <p:nvPr/>
        </p:nvSpPr>
        <p:spPr>
          <a:xfrm>
            <a:off x="792480" y="6061839"/>
            <a:ext cx="81076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>
                <a:solidFill>
                  <a:schemeClr val="bg1"/>
                </a:solidFill>
              </a:rPr>
              <a:t>Bem-vindo ao Multiverso do Estilo</a:t>
            </a:r>
            <a:endParaRPr lang="pt-BR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764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B17AC-26E9-A790-C820-CBC47EA56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EFE69ED-E8A4-2C73-A14F-2CDE67256264}"/>
              </a:ext>
            </a:extLst>
          </p:cNvPr>
          <p:cNvSpPr/>
          <p:nvPr/>
        </p:nvSpPr>
        <p:spPr>
          <a:xfrm>
            <a:off x="-99060" y="-386080"/>
            <a:ext cx="9738359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28E9493-59EF-E173-673B-E03C227A97F4}"/>
              </a:ext>
            </a:extLst>
          </p:cNvPr>
          <p:cNvSpPr txBox="1"/>
          <p:nvPr/>
        </p:nvSpPr>
        <p:spPr>
          <a:xfrm>
            <a:off x="228599" y="315006"/>
            <a:ext cx="937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</a:rPr>
              <a:t>Obrigado por viajar entre dimensões!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BF4651E-657D-8F14-8515-AD27461A5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8744799"/>
            <a:ext cx="9372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2577683-E334-55AE-9894-CC678B5C0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3144908"/>
            <a:ext cx="9296399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Essa jornada pelo universo do CSS está só começando.</a:t>
            </a:r>
            <a:br>
              <a:rPr lang="pt-BR" sz="4000" dirty="0">
                <a:solidFill>
                  <a:schemeClr val="bg1"/>
                </a:solidFill>
              </a:rPr>
            </a:br>
            <a:r>
              <a:rPr lang="pt-BR" sz="4000" dirty="0">
                <a:solidFill>
                  <a:schemeClr val="bg1"/>
                </a:solidFill>
              </a:rPr>
              <a:t>Se você curtiu o conteúdo, compartilhe, aplique e continue explorando.</a:t>
            </a:r>
          </a:p>
          <a:p>
            <a:r>
              <a:rPr lang="pt-BR" sz="4000" dirty="0">
                <a:solidFill>
                  <a:schemeClr val="bg1"/>
                </a:solidFill>
              </a:rPr>
              <a:t>📫 </a:t>
            </a:r>
            <a:r>
              <a:rPr lang="pt-BR" sz="4000" b="1" dirty="0">
                <a:solidFill>
                  <a:schemeClr val="bg1"/>
                </a:solidFill>
              </a:rPr>
              <a:t>Vamos manter o contato?</a:t>
            </a:r>
            <a:br>
              <a:rPr lang="pt-BR" sz="4000" dirty="0">
                <a:solidFill>
                  <a:schemeClr val="bg1"/>
                </a:solidFill>
              </a:rPr>
            </a:br>
            <a:r>
              <a:rPr lang="pt-BR" sz="4000" dirty="0">
                <a:solidFill>
                  <a:schemeClr val="bg1"/>
                </a:solidFill>
              </a:rPr>
              <a:t>💬 Dúvidas, feedbacks ou parcerias? Me chama!</a:t>
            </a:r>
          </a:p>
          <a:p>
            <a:endParaRPr lang="pt-BR" sz="4000" dirty="0">
              <a:solidFill>
                <a:schemeClr val="bg1"/>
              </a:solidFill>
            </a:endParaRPr>
          </a:p>
          <a:p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CFD6C22-D485-504C-E131-E91583493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8547736"/>
            <a:ext cx="6614984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📱 Contatos:</a:t>
            </a:r>
            <a:endParaRPr kumimoji="0" lang="pt-BR" altLang="pt-BR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💌 E-mail: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iwersonrb</a:t>
            </a:r>
            <a:r>
              <a:rPr lang="pt-BR" altLang="pt-BR" dirty="0">
                <a:solidFill>
                  <a:schemeClr val="bg1"/>
                </a:solidFill>
                <a:latin typeface="Arial Unicode MS" panose="020B0604020202020204" pitchFamily="34" charset="-128"/>
              </a:rPr>
              <a:t>@gmail.com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💼 LinkedIn: </a:t>
            </a:r>
            <a:r>
              <a:rPr lang="pt-BR" altLang="pt-BR" sz="1600" dirty="0">
                <a:solidFill>
                  <a:schemeClr val="bg1"/>
                </a:solidFill>
                <a:latin typeface="Arial Unicode MS" panose="020B0604020202020204" pitchFamily="34" charset="-128"/>
              </a:rPr>
              <a:t>https://www.linkedin.com/in/iwersonrb/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🧑‍💻 GitHub: </a:t>
            </a:r>
            <a:r>
              <a:rPr lang="pt-BR" altLang="pt-BR" dirty="0">
                <a:solidFill>
                  <a:schemeClr val="bg1"/>
                </a:solidFill>
                <a:latin typeface="Arial Unicode MS" panose="020B0604020202020204" pitchFamily="34" charset="-128"/>
              </a:rPr>
              <a:t>https://github.com/Iwersonrb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🌐 Portfólio/site: </a:t>
            </a:r>
            <a:r>
              <a:rPr lang="pt-BR" altLang="pt-BR" sz="1600" dirty="0">
                <a:solidFill>
                  <a:schemeClr val="bg1"/>
                </a:solidFill>
                <a:latin typeface="Arial Unicode MS" panose="020B0604020202020204" pitchFamily="34" charset="-128"/>
              </a:rPr>
              <a:t>https://iwersonrb.github.io/portfolio/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73CCC1E-FC94-3CE7-AFB5-5FA851F947B4}"/>
              </a:ext>
            </a:extLst>
          </p:cNvPr>
          <p:cNvSpPr txBox="1"/>
          <p:nvPr/>
        </p:nvSpPr>
        <p:spPr>
          <a:xfrm>
            <a:off x="716279" y="11514039"/>
            <a:ext cx="8961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i="1" dirty="0">
                <a:solidFill>
                  <a:schemeClr val="bg1"/>
                </a:solidFill>
              </a:rPr>
              <a:t>"O estilo muda tudo — até o jeito de aprender."</a:t>
            </a:r>
            <a:br>
              <a:rPr lang="pt-BR" sz="3600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>— Iwerson Rb</a:t>
            </a:r>
            <a:endParaRPr lang="pt-B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39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DE323-2038-0B57-F6F0-13A03DF4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A55FEBC-AF6E-16CF-B447-C4E0BA7C5B4D}"/>
              </a:ext>
            </a:extLst>
          </p:cNvPr>
          <p:cNvSpPr/>
          <p:nvPr/>
        </p:nvSpPr>
        <p:spPr>
          <a:xfrm>
            <a:off x="0" y="-386080"/>
            <a:ext cx="9601200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3CC9DF-C206-F1FE-DDCE-4DDF7CC4092B}"/>
              </a:ext>
            </a:extLst>
          </p:cNvPr>
          <p:cNvSpPr txBox="1"/>
          <p:nvPr/>
        </p:nvSpPr>
        <p:spPr>
          <a:xfrm>
            <a:off x="1280160" y="3030646"/>
            <a:ext cx="80772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Você está prestes a atravessar um portal.</a:t>
            </a:r>
            <a:br>
              <a:rPr lang="pt-BR" sz="5400" dirty="0">
                <a:solidFill>
                  <a:schemeClr val="bg1"/>
                </a:solidFill>
              </a:rPr>
            </a:br>
            <a:r>
              <a:rPr lang="pt-BR" sz="5400" dirty="0">
                <a:solidFill>
                  <a:schemeClr val="bg1"/>
                </a:solidFill>
              </a:rPr>
              <a:t>Um portal onde estilo, estrutura e criatividade se encontram.</a:t>
            </a:r>
            <a:br>
              <a:rPr lang="pt-BR" sz="5400" dirty="0">
                <a:solidFill>
                  <a:schemeClr val="bg1"/>
                </a:solidFill>
              </a:rPr>
            </a:br>
            <a:r>
              <a:rPr lang="pt-BR" sz="5400" dirty="0">
                <a:solidFill>
                  <a:schemeClr val="bg1"/>
                </a:solidFill>
              </a:rPr>
              <a:t>Aqui, CSS não é só código.</a:t>
            </a:r>
            <a:br>
              <a:rPr lang="pt-BR" sz="5400" dirty="0">
                <a:solidFill>
                  <a:schemeClr val="bg1"/>
                </a:solidFill>
              </a:rPr>
            </a:br>
            <a:r>
              <a:rPr lang="pt-BR" sz="5400" dirty="0">
                <a:solidFill>
                  <a:schemeClr val="bg1"/>
                </a:solidFill>
              </a:rPr>
              <a:t>É </a:t>
            </a:r>
            <a:r>
              <a:rPr lang="pt-BR" sz="5400" b="1" dirty="0">
                <a:solidFill>
                  <a:schemeClr val="bg1"/>
                </a:solidFill>
              </a:rPr>
              <a:t>força, expressão</a:t>
            </a:r>
            <a:r>
              <a:rPr lang="pt-BR" sz="5400" dirty="0">
                <a:solidFill>
                  <a:schemeClr val="bg1"/>
                </a:solidFill>
              </a:rPr>
              <a:t> e </a:t>
            </a:r>
            <a:r>
              <a:rPr lang="pt-BR" sz="5400" b="1" dirty="0">
                <a:solidFill>
                  <a:schemeClr val="bg1"/>
                </a:solidFill>
              </a:rPr>
              <a:t>identidade visual</a:t>
            </a:r>
            <a:r>
              <a:rPr lang="pt-BR" sz="5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7C45ED4-DCA0-7E40-C4E0-91651C8E3903}"/>
              </a:ext>
            </a:extLst>
          </p:cNvPr>
          <p:cNvSpPr txBox="1"/>
          <p:nvPr/>
        </p:nvSpPr>
        <p:spPr>
          <a:xfrm>
            <a:off x="1280160" y="168121"/>
            <a:ext cx="71793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</a:rPr>
              <a:t>Bem-vindo ao Multiverso do CSS</a:t>
            </a:r>
          </a:p>
        </p:txBody>
      </p:sp>
    </p:spTree>
    <p:extLst>
      <p:ext uri="{BB962C8B-B14F-4D97-AF65-F5344CB8AC3E}">
        <p14:creationId xmlns:p14="http://schemas.microsoft.com/office/powerpoint/2010/main" val="200573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D95F8-D45B-78B0-79DC-C2DD01956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B09F6D56-861F-3D34-FE66-43C0BB770A0E}"/>
              </a:ext>
            </a:extLst>
          </p:cNvPr>
          <p:cNvSpPr/>
          <p:nvPr/>
        </p:nvSpPr>
        <p:spPr>
          <a:xfrm>
            <a:off x="0" y="-386080"/>
            <a:ext cx="9601200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EF65A9C-BF38-7E08-B900-85F6E50CF48F}"/>
              </a:ext>
            </a:extLst>
          </p:cNvPr>
          <p:cNvSpPr txBox="1"/>
          <p:nvPr/>
        </p:nvSpPr>
        <p:spPr>
          <a:xfrm>
            <a:off x="899160" y="0"/>
            <a:ext cx="795528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3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5DE9BDC-E8A0-6997-223D-0142BCAA31DD}"/>
              </a:ext>
            </a:extLst>
          </p:cNvPr>
          <p:cNvSpPr txBox="1"/>
          <p:nvPr/>
        </p:nvSpPr>
        <p:spPr>
          <a:xfrm>
            <a:off x="746760" y="6413322"/>
            <a:ext cx="8107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A Grande Metáfora</a:t>
            </a:r>
          </a:p>
        </p:txBody>
      </p:sp>
    </p:spTree>
    <p:extLst>
      <p:ext uri="{BB962C8B-B14F-4D97-AF65-F5344CB8AC3E}">
        <p14:creationId xmlns:p14="http://schemas.microsoft.com/office/powerpoint/2010/main" val="3472769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EF688-FB56-0351-5CE3-68DB1A043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303694C-0D96-917F-852F-B756BBA7F74C}"/>
              </a:ext>
            </a:extLst>
          </p:cNvPr>
          <p:cNvSpPr/>
          <p:nvPr/>
        </p:nvSpPr>
        <p:spPr>
          <a:xfrm>
            <a:off x="0" y="-386080"/>
            <a:ext cx="9601200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1E42C9-4C8A-9583-1401-80208A3BCF9E}"/>
              </a:ext>
            </a:extLst>
          </p:cNvPr>
          <p:cNvSpPr txBox="1"/>
          <p:nvPr/>
        </p:nvSpPr>
        <p:spPr>
          <a:xfrm>
            <a:off x="883919" y="4585126"/>
            <a:ext cx="80772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</a:rPr>
              <a:t>Cada site é um planeta.</a:t>
            </a:r>
            <a:br>
              <a:rPr lang="pt-BR" sz="5400" dirty="0">
                <a:solidFill>
                  <a:schemeClr val="bg1"/>
                </a:solidFill>
              </a:rPr>
            </a:br>
            <a:r>
              <a:rPr lang="pt-BR" sz="5400" dirty="0">
                <a:solidFill>
                  <a:schemeClr val="bg1"/>
                </a:solidFill>
              </a:rPr>
              <a:t>Cada interface, uma galáxia.</a:t>
            </a:r>
            <a:br>
              <a:rPr lang="pt-BR" sz="5400" dirty="0">
                <a:solidFill>
                  <a:schemeClr val="bg1"/>
                </a:solidFill>
              </a:rPr>
            </a:br>
            <a:r>
              <a:rPr lang="pt-BR" sz="5400" dirty="0">
                <a:solidFill>
                  <a:schemeClr val="bg1"/>
                </a:solidFill>
              </a:rPr>
              <a:t>E o CSS...</a:t>
            </a:r>
            <a:br>
              <a:rPr lang="pt-BR" sz="5400" dirty="0">
                <a:solidFill>
                  <a:schemeClr val="bg1"/>
                </a:solidFill>
              </a:rPr>
            </a:br>
            <a:r>
              <a:rPr lang="pt-BR" sz="5400" dirty="0">
                <a:solidFill>
                  <a:schemeClr val="bg1"/>
                </a:solidFill>
              </a:rPr>
              <a:t>É a energia que conecta tudo.</a:t>
            </a:r>
            <a:br>
              <a:rPr lang="pt-BR" sz="5400" dirty="0">
                <a:solidFill>
                  <a:schemeClr val="bg1"/>
                </a:solidFill>
              </a:rPr>
            </a:br>
            <a:r>
              <a:rPr lang="pt-BR" sz="5400" dirty="0">
                <a:solidFill>
                  <a:schemeClr val="bg1"/>
                </a:solidFill>
              </a:rPr>
              <a:t>É o que dá </a:t>
            </a:r>
            <a:r>
              <a:rPr lang="pt-BR" sz="5400" b="1" dirty="0">
                <a:solidFill>
                  <a:schemeClr val="bg1"/>
                </a:solidFill>
              </a:rPr>
              <a:t>forma, cor, movimento e alma</a:t>
            </a:r>
            <a:r>
              <a:rPr lang="pt-BR" sz="5400" dirty="0">
                <a:solidFill>
                  <a:schemeClr val="bg1"/>
                </a:solidFill>
              </a:rPr>
              <a:t> à experiência digital.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0E4B7D-361D-69C3-3F86-43FE7494A8AB}"/>
              </a:ext>
            </a:extLst>
          </p:cNvPr>
          <p:cNvSpPr txBox="1"/>
          <p:nvPr/>
        </p:nvSpPr>
        <p:spPr>
          <a:xfrm>
            <a:off x="640080" y="1189201"/>
            <a:ext cx="83210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</a:rPr>
              <a:t>O CSS como o Código do Universo Visual</a:t>
            </a:r>
          </a:p>
        </p:txBody>
      </p:sp>
    </p:spTree>
    <p:extLst>
      <p:ext uri="{BB962C8B-B14F-4D97-AF65-F5344CB8AC3E}">
        <p14:creationId xmlns:p14="http://schemas.microsoft.com/office/powerpoint/2010/main" val="3898307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E3F68-1DA9-3A89-B9F4-76D1F40BE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2FA05332-31AE-3140-A0D6-6E57B9101AF8}"/>
              </a:ext>
            </a:extLst>
          </p:cNvPr>
          <p:cNvSpPr/>
          <p:nvPr/>
        </p:nvSpPr>
        <p:spPr>
          <a:xfrm>
            <a:off x="0" y="-386080"/>
            <a:ext cx="9601200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BDA82CB-6AC0-66A6-1582-C59350C930C3}"/>
              </a:ext>
            </a:extLst>
          </p:cNvPr>
          <p:cNvSpPr txBox="1"/>
          <p:nvPr/>
        </p:nvSpPr>
        <p:spPr>
          <a:xfrm>
            <a:off x="899160" y="0"/>
            <a:ext cx="795528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3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41223BE-2F58-9091-538F-29E889F2E393}"/>
              </a:ext>
            </a:extLst>
          </p:cNvPr>
          <p:cNvSpPr txBox="1"/>
          <p:nvPr/>
        </p:nvSpPr>
        <p:spPr>
          <a:xfrm>
            <a:off x="746760" y="6413322"/>
            <a:ext cx="81076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As Dimensões do Estilo</a:t>
            </a:r>
          </a:p>
        </p:txBody>
      </p:sp>
    </p:spTree>
    <p:extLst>
      <p:ext uri="{BB962C8B-B14F-4D97-AF65-F5344CB8AC3E}">
        <p14:creationId xmlns:p14="http://schemas.microsoft.com/office/powerpoint/2010/main" val="742749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526C6-9B50-95EE-8C47-62BE1F95C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A662EC5-44DC-BB2A-9E65-234D6B2C8F8E}"/>
              </a:ext>
            </a:extLst>
          </p:cNvPr>
          <p:cNvSpPr/>
          <p:nvPr/>
        </p:nvSpPr>
        <p:spPr>
          <a:xfrm>
            <a:off x="0" y="-386080"/>
            <a:ext cx="9601200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4BF35D4-87D6-A20C-13F2-0565CA17118A}"/>
              </a:ext>
            </a:extLst>
          </p:cNvPr>
          <p:cNvSpPr txBox="1"/>
          <p:nvPr/>
        </p:nvSpPr>
        <p:spPr>
          <a:xfrm>
            <a:off x="944879" y="3106638"/>
            <a:ext cx="6888481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Lista animada:</a:t>
            </a:r>
            <a:endParaRPr lang="pt-BR" sz="4800" dirty="0">
              <a:solidFill>
                <a:schemeClr val="bg1"/>
              </a:solidFill>
            </a:endParaRPr>
          </a:p>
          <a:p>
            <a:r>
              <a:rPr lang="pt-BR" sz="4800" dirty="0">
                <a:solidFill>
                  <a:schemeClr val="bg1"/>
                </a:solidFill>
              </a:rPr>
              <a:t>📦 Estrutura e layout com </a:t>
            </a:r>
            <a:r>
              <a:rPr lang="pt-BR" sz="4800" dirty="0" err="1">
                <a:solidFill>
                  <a:schemeClr val="bg1"/>
                </a:solidFill>
              </a:rPr>
              <a:t>Flexbox</a:t>
            </a:r>
            <a:r>
              <a:rPr lang="pt-BR" sz="4800" dirty="0">
                <a:solidFill>
                  <a:schemeClr val="bg1"/>
                </a:solidFill>
              </a:rPr>
              <a:t> e Grid</a:t>
            </a:r>
          </a:p>
          <a:p>
            <a:r>
              <a:rPr lang="pt-BR" sz="4800" dirty="0">
                <a:solidFill>
                  <a:schemeClr val="bg1"/>
                </a:solidFill>
              </a:rPr>
              <a:t>📱 Responsividade em múltiplos dispositivos</a:t>
            </a:r>
          </a:p>
          <a:p>
            <a:r>
              <a:rPr lang="pt-BR" sz="4800" dirty="0">
                <a:solidFill>
                  <a:schemeClr val="bg1"/>
                </a:solidFill>
              </a:rPr>
              <a:t>🎨 Tipografia, cores e identidade visual</a:t>
            </a:r>
          </a:p>
          <a:p>
            <a:r>
              <a:rPr lang="pt-BR" sz="4800" dirty="0">
                <a:solidFill>
                  <a:schemeClr val="bg1"/>
                </a:solidFill>
              </a:rPr>
              <a:t>✨ Animações, transições e efeitos</a:t>
            </a:r>
          </a:p>
          <a:p>
            <a:r>
              <a:rPr lang="pt-BR" sz="4800" dirty="0">
                <a:solidFill>
                  <a:schemeClr val="bg1"/>
                </a:solidFill>
              </a:rPr>
              <a:t>🔐 Acessibilidade e boas práticas</a:t>
            </a:r>
          </a:p>
          <a:p>
            <a:r>
              <a:rPr lang="pt-BR" sz="4800" dirty="0">
                <a:solidFill>
                  <a:schemeClr val="bg1"/>
                </a:solidFill>
              </a:rPr>
              <a:t>🧠 Técnicas modernas e avançadas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E91368-F2FB-80D8-52E1-09EEB9B238B0}"/>
              </a:ext>
            </a:extLst>
          </p:cNvPr>
          <p:cNvSpPr txBox="1"/>
          <p:nvPr/>
        </p:nvSpPr>
        <p:spPr>
          <a:xfrm>
            <a:off x="944879" y="317892"/>
            <a:ext cx="83210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</a:rPr>
              <a:t>As Dimensões do Estilo</a:t>
            </a:r>
          </a:p>
        </p:txBody>
      </p:sp>
    </p:spTree>
    <p:extLst>
      <p:ext uri="{BB962C8B-B14F-4D97-AF65-F5344CB8AC3E}">
        <p14:creationId xmlns:p14="http://schemas.microsoft.com/office/powerpoint/2010/main" val="1031450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7E59A-E514-A059-628B-B3E3CE2E6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CD52B5EC-1890-234F-F1DC-A4F470754C84}"/>
              </a:ext>
            </a:extLst>
          </p:cNvPr>
          <p:cNvSpPr/>
          <p:nvPr/>
        </p:nvSpPr>
        <p:spPr>
          <a:xfrm>
            <a:off x="0" y="-386080"/>
            <a:ext cx="9601200" cy="13573760"/>
          </a:xfrm>
          <a:prstGeom prst="rect">
            <a:avLst/>
          </a:prstGeom>
          <a:solidFill>
            <a:srgbClr val="070D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712AAA-19B3-E58A-D67C-3BA840CA586E}"/>
              </a:ext>
            </a:extLst>
          </p:cNvPr>
          <p:cNvSpPr txBox="1"/>
          <p:nvPr/>
        </p:nvSpPr>
        <p:spPr>
          <a:xfrm>
            <a:off x="899160" y="0"/>
            <a:ext cx="795528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3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6964630-92BD-4921-CEA4-83B85C3A08E7}"/>
              </a:ext>
            </a:extLst>
          </p:cNvPr>
          <p:cNvSpPr txBox="1"/>
          <p:nvPr/>
        </p:nvSpPr>
        <p:spPr>
          <a:xfrm>
            <a:off x="746760" y="6413322"/>
            <a:ext cx="81076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</a:rPr>
              <a:t>Este conteúdo é para você se:</a:t>
            </a:r>
          </a:p>
        </p:txBody>
      </p:sp>
    </p:spTree>
    <p:extLst>
      <p:ext uri="{BB962C8B-B14F-4D97-AF65-F5344CB8AC3E}">
        <p14:creationId xmlns:p14="http://schemas.microsoft.com/office/powerpoint/2010/main" val="12625139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139</TotalTime>
  <Words>803</Words>
  <Application>Microsoft Office PowerPoint</Application>
  <PresentationFormat>Papel A3 (297 x 420 mm)</PresentationFormat>
  <Paragraphs>108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5" baseType="lpstr">
      <vt:lpstr>Arial Unicode MS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Iwe rb</dc:creator>
  <cp:lastModifiedBy>Iwe rb</cp:lastModifiedBy>
  <cp:revision>1</cp:revision>
  <dcterms:created xsi:type="dcterms:W3CDTF">2025-07-15T22:14:23Z</dcterms:created>
  <dcterms:modified xsi:type="dcterms:W3CDTF">2025-07-16T00:34:16Z</dcterms:modified>
</cp:coreProperties>
</file>